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18" r:id="rId2"/>
    <p:sldMasterId id="2147483731" r:id="rId3"/>
  </p:sldMasterIdLst>
  <p:notesMasterIdLst>
    <p:notesMasterId r:id="rId46"/>
  </p:notesMasterIdLst>
  <p:sldIdLst>
    <p:sldId id="294" r:id="rId4"/>
    <p:sldId id="256" r:id="rId5"/>
    <p:sldId id="257" r:id="rId6"/>
    <p:sldId id="258" r:id="rId7"/>
    <p:sldId id="264" r:id="rId8"/>
    <p:sldId id="323" r:id="rId9"/>
    <p:sldId id="267" r:id="rId10"/>
    <p:sldId id="259" r:id="rId11"/>
    <p:sldId id="269" r:id="rId12"/>
    <p:sldId id="263" r:id="rId13"/>
    <p:sldId id="265" r:id="rId14"/>
    <p:sldId id="266" r:id="rId15"/>
    <p:sldId id="268" r:id="rId16"/>
    <p:sldId id="262" r:id="rId17"/>
    <p:sldId id="270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</p:sldIdLst>
  <p:sldSz cx="9144000" cy="5148263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Roboto Light" panose="020B0604020202020204" charset="0"/>
      <p:regular r:id="rId51"/>
      <p: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Arial Narrow" panose="020B0606020202030204" pitchFamily="34" charset="0"/>
      <p:regular r:id="rId55"/>
      <p:bold r:id="rId56"/>
      <p:italic r:id="rId57"/>
      <p:boldItalic r:id="rId58"/>
    </p:embeddedFont>
    <p:embeddedFont>
      <p:font typeface="Roboto Slab" panose="020B0604020202020204" charset="0"/>
      <p:regular r:id="rId59"/>
      <p:bold r:id="rId60"/>
    </p:embeddedFont>
    <p:embeddedFont>
      <p:font typeface="Franklin Gothic Medium" panose="020B0603020102020204" pitchFamily="34" charset="0"/>
      <p:regular r:id="rId61"/>
      <p:italic r:id="rId6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 PRESENTATION Template" id="{BFC40E57-79E9-48D5-961B-7B91D5F17429}">
          <p14:sldIdLst>
            <p14:sldId id="294"/>
            <p14:sldId id="256"/>
            <p14:sldId id="257"/>
            <p14:sldId id="258"/>
            <p14:sldId id="264"/>
            <p14:sldId id="323"/>
            <p14:sldId id="267"/>
            <p14:sldId id="259"/>
            <p14:sldId id="269"/>
            <p14:sldId id="263"/>
            <p14:sldId id="265"/>
            <p14:sldId id="266"/>
            <p14:sldId id="268"/>
            <p14:sldId id="262"/>
            <p14:sldId id="270"/>
          </p14:sldIdLst>
        </p14:section>
        <p14:section name="CAMPAIGN PROPOSAL Template" id="{575EDEC0-497C-4A1E-861A-8656B8A120F0}">
          <p14:sldIdLst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</p14:sldIdLst>
        </p14:section>
        <p14:section name="CIENA PRESENTATION Template" id="{20C11C05-FDE6-4A8E-866F-D0DD5B6D0A83}">
          <p14:sldIdLst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70A6"/>
    <a:srgbClr val="E6E6E6"/>
    <a:srgbClr val="293C59"/>
    <a:srgbClr val="919191"/>
    <a:srgbClr val="57A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08" autoAdjust="0"/>
  </p:normalViewPr>
  <p:slideViewPr>
    <p:cSldViewPr snapToGrid="0">
      <p:cViewPr varScale="1">
        <p:scale>
          <a:sx n="127" d="100"/>
          <a:sy n="127" d="100"/>
        </p:scale>
        <p:origin x="9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1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8CBEA-3D66-4186-B5AD-E993DB4B8057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E7D75-CBFF-4EDF-B67F-AF173CAEC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8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7FFC3-590C-77F6-99A5-71EC92214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/>
        </p:blipFill>
        <p:spPr>
          <a:xfrm>
            <a:off x="1307" y="0"/>
            <a:ext cx="9142693" cy="5148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A8A9C-AF6B-4B6F-8834-BC7AD4618AD0}"/>
              </a:ext>
            </a:extLst>
          </p:cNvPr>
          <p:cNvSpPr txBox="1"/>
          <p:nvPr userDrawn="1"/>
        </p:nvSpPr>
        <p:spPr>
          <a:xfrm>
            <a:off x="0" y="-276557"/>
            <a:ext cx="91440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Slide Layout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115D1-6C9C-4839-B152-F6612BAE7581}"/>
              </a:ext>
            </a:extLst>
          </p:cNvPr>
          <p:cNvSpPr txBox="1"/>
          <p:nvPr userDrawn="1"/>
        </p:nvSpPr>
        <p:spPr>
          <a:xfrm>
            <a:off x="0" y="-274320"/>
            <a:ext cx="91440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General Presentation 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C38A9-997C-4A06-8C0E-C615ED30C24B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C0DDF-E54A-4E60-BCD9-F60CE93360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845" y="4299760"/>
            <a:ext cx="1745590" cy="4840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BF0F86-2A04-A603-EC2C-401574B6BE4B}"/>
              </a:ext>
            </a:extLst>
          </p:cNvPr>
          <p:cNvSpPr/>
          <p:nvPr userDrawn="1"/>
        </p:nvSpPr>
        <p:spPr>
          <a:xfrm>
            <a:off x="-1" y="364499"/>
            <a:ext cx="9142693" cy="1123919"/>
          </a:xfrm>
          <a:prstGeom prst="rect">
            <a:avLst/>
          </a:prstGeom>
          <a:gradFill>
            <a:gsLst>
              <a:gs pos="2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4845" y="364499"/>
            <a:ext cx="5501945" cy="1123919"/>
          </a:xfrm>
        </p:spPr>
        <p:txBody>
          <a:bodyPr lIns="0" tIns="0" rIns="0" bIns="91440" anchor="b">
            <a:noAutofit/>
          </a:bodyPr>
          <a:lstStyle>
            <a:lvl1pPr algn="l">
              <a:defRPr sz="3100">
                <a:solidFill>
                  <a:srgbClr val="57AF57"/>
                </a:solidFill>
                <a:latin typeface="+mn-lt"/>
                <a:ea typeface="Roboto Slab Light" pitchFamily="2" charset="0"/>
                <a:cs typeface="Roboto Slab Light" pitchFamily="2" charset="0"/>
              </a:defRPr>
            </a:lvl1pPr>
          </a:lstStyle>
          <a:p>
            <a:r>
              <a:rPr lang="en-US" dirty="0"/>
              <a:t>Template Title for </a:t>
            </a:r>
            <a:br>
              <a:rPr lang="en-US" dirty="0"/>
            </a:br>
            <a:r>
              <a:rPr lang="en-US" dirty="0"/>
              <a:t>GENERAL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67942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&amp;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352282"/>
            <a:ext cx="2536278" cy="2072743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Section Break and Callout Layout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5285"/>
            <a:ext cx="2536278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8A963-CE3F-4BD3-85C2-6D6CD79C783B}"/>
              </a:ext>
            </a:extLst>
          </p:cNvPr>
          <p:cNvSpPr txBox="1"/>
          <p:nvPr userDrawn="1"/>
        </p:nvSpPr>
        <p:spPr>
          <a:xfrm>
            <a:off x="0" y="-276557"/>
            <a:ext cx="3379622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Section Break &amp; Callout Layout 1</a:t>
            </a:r>
          </a:p>
        </p:txBody>
      </p:sp>
    </p:spTree>
    <p:extLst>
      <p:ext uri="{BB962C8B-B14F-4D97-AF65-F5344CB8AC3E}">
        <p14:creationId xmlns:p14="http://schemas.microsoft.com/office/powerpoint/2010/main" val="4863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&amp;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5229" y="1812817"/>
            <a:ext cx="7476134" cy="112618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Section Break </a:t>
            </a:r>
            <a:br>
              <a:rPr lang="en-US" dirty="0"/>
            </a:br>
            <a:r>
              <a:rPr lang="en-US" dirty="0"/>
              <a:t>and Callout Layout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05229" y="2995582"/>
            <a:ext cx="7476134" cy="34811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8A963-CE3F-4BD3-85C2-6D6CD79C783B}"/>
              </a:ext>
            </a:extLst>
          </p:cNvPr>
          <p:cNvSpPr txBox="1"/>
          <p:nvPr userDrawn="1"/>
        </p:nvSpPr>
        <p:spPr>
          <a:xfrm>
            <a:off x="0" y="-276557"/>
            <a:ext cx="3547872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Section Break &amp; Callout Layout</a:t>
            </a:r>
          </a:p>
        </p:txBody>
      </p:sp>
    </p:spTree>
    <p:extLst>
      <p:ext uri="{BB962C8B-B14F-4D97-AF65-F5344CB8AC3E}">
        <p14:creationId xmlns:p14="http://schemas.microsoft.com/office/powerpoint/2010/main" val="254016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5382" y="1688459"/>
            <a:ext cx="2986457" cy="1126182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5382" y="2871224"/>
            <a:ext cx="2986457" cy="588866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8A963-CE3F-4BD3-85C2-6D6CD79C783B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End Slide</a:t>
            </a:r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8FAFA998-16A9-41A8-87B6-DBF2CD430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3" r="2" b="2"/>
          <a:stretch/>
        </p:blipFill>
        <p:spPr>
          <a:xfrm>
            <a:off x="3077198" y="10"/>
            <a:ext cx="6066802" cy="5148072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C3CD95-8C11-4840-B664-A583A59BCE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82" y="4288935"/>
            <a:ext cx="1745590" cy="48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9D2A0-6D45-4FF4-9470-86E28E192A9B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Blank Layout</a:t>
            </a:r>
          </a:p>
        </p:txBody>
      </p:sp>
    </p:spTree>
    <p:extLst>
      <p:ext uri="{BB962C8B-B14F-4D97-AF65-F5344CB8AC3E}">
        <p14:creationId xmlns:p14="http://schemas.microsoft.com/office/powerpoint/2010/main" val="342108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1A8A9C-AF6B-4B6F-8834-BC7AD4618AD0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Slide Layout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C994F-FF6A-4365-90EB-5EF4CB4B0826}"/>
              </a:ext>
            </a:extLst>
          </p:cNvPr>
          <p:cNvSpPr txBox="1"/>
          <p:nvPr userDrawn="1"/>
        </p:nvSpPr>
        <p:spPr>
          <a:xfrm>
            <a:off x="0" y="-276557"/>
            <a:ext cx="91440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Campaign Proposal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4845" y="3737801"/>
            <a:ext cx="6858000" cy="1123919"/>
          </a:xfrm>
        </p:spPr>
        <p:txBody>
          <a:bodyPr lIns="0" tIns="0" rIns="0" bIns="91440" anchor="b">
            <a:noAutofit/>
          </a:bodyPr>
          <a:lstStyle>
            <a:lvl1pPr algn="l">
              <a:defRPr sz="3100">
                <a:solidFill>
                  <a:srgbClr val="57AF57"/>
                </a:solidFill>
                <a:latin typeface="+mn-lt"/>
                <a:ea typeface="Roboto Slab Light" pitchFamily="2" charset="0"/>
                <a:cs typeface="Roboto Slab Light" pitchFamily="2" charset="0"/>
              </a:defRPr>
            </a:lvl1pPr>
          </a:lstStyle>
          <a:p>
            <a:r>
              <a:rPr lang="en-US" dirty="0"/>
              <a:t>Template Title for </a:t>
            </a:r>
            <a:br>
              <a:rPr lang="en-US" dirty="0"/>
            </a:br>
            <a:r>
              <a:rPr lang="en-US" dirty="0"/>
              <a:t>CAMPAIGN PROPOSAL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C38A9-997C-4A06-8C0E-C615ED30C24B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C0DDF-E54A-4E60-BCD9-F60CE9336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1918" y="833919"/>
            <a:ext cx="1745590" cy="48400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A052238-FA4B-4CAA-B637-3FD835C33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94" y="667512"/>
            <a:ext cx="1910690" cy="71650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B78966-A069-4643-9BED-9B76CFBDC4FF}"/>
              </a:ext>
            </a:extLst>
          </p:cNvPr>
          <p:cNvCxnSpPr/>
          <p:nvPr userDrawn="1"/>
        </p:nvCxnSpPr>
        <p:spPr>
          <a:xfrm>
            <a:off x="6437376" y="468173"/>
            <a:ext cx="0" cy="8497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4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74" y="914400"/>
            <a:ext cx="7886700" cy="3831336"/>
          </a:xfrm>
          <a:solidFill>
            <a:schemeClr val="bg1">
              <a:lumMod val="95000"/>
            </a:schemeClr>
          </a:solidFill>
        </p:spPr>
        <p:txBody>
          <a:bodyPr lIns="182880" tIns="182880"/>
          <a:lstStyle>
            <a:lvl1pPr>
              <a:spcBef>
                <a:spcPts val="1800"/>
              </a:spcBef>
              <a:defRPr lang="en-US" sz="1100" b="1" kern="1200" cap="all" baseline="0" dirty="0">
                <a:solidFill>
                  <a:schemeClr val="tx1"/>
                </a:solidFill>
                <a:latin typeface="+mn-lt"/>
                <a:ea typeface="Roboto Slab" pitchFamily="2" charset="0"/>
                <a:cs typeface="+mn-cs"/>
              </a:defRPr>
            </a:lvl1pPr>
            <a:lvl2pPr marL="0" indent="0">
              <a:defRPr/>
            </a:lvl2pPr>
            <a:lvl3pPr marL="117475" indent="-117475">
              <a:buFont typeface="Arial" panose="020B0604020202020204" pitchFamily="34" charset="0"/>
              <a:buChar char="•"/>
              <a:defRPr/>
            </a:lvl3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FB7BF103-C43D-4072-B49D-FCE2DD05E3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9186D-6E25-441A-BFBE-7EB32F3D6A22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Agenda Layout</a:t>
            </a:r>
          </a:p>
        </p:txBody>
      </p:sp>
    </p:spTree>
    <p:extLst>
      <p:ext uri="{BB962C8B-B14F-4D97-AF65-F5344CB8AC3E}">
        <p14:creationId xmlns:p14="http://schemas.microsoft.com/office/powerpoint/2010/main" val="744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74" y="914400"/>
            <a:ext cx="5406329" cy="3831336"/>
          </a:xfrm>
          <a:solidFill>
            <a:schemeClr val="bg1">
              <a:lumMod val="95000"/>
            </a:schemeClr>
          </a:solidFill>
        </p:spPr>
        <p:txBody>
          <a:bodyPr lIns="182880" tIns="182880"/>
          <a:lstStyle>
            <a:lvl1pPr>
              <a:spcBef>
                <a:spcPts val="1800"/>
              </a:spcBef>
              <a:defRPr lang="en-US" sz="1200" b="1" kern="1200" cap="all" baseline="0" dirty="0">
                <a:solidFill>
                  <a:schemeClr val="tx1"/>
                </a:solidFill>
                <a:latin typeface="+mn-lt"/>
                <a:ea typeface="Roboto Slab" pitchFamily="2" charset="0"/>
                <a:cs typeface="+mn-cs"/>
              </a:defRPr>
            </a:lvl1pPr>
            <a:lvl2pPr marL="0" indent="0">
              <a:defRPr/>
            </a:lvl2pPr>
            <a:lvl3pPr marL="117475" indent="-117475">
              <a:buFont typeface="Arial" panose="020B0604020202020204" pitchFamily="34" charset="0"/>
              <a:buChar char="•"/>
              <a:defRPr/>
            </a:lvl3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9186D-6E25-441A-BFBE-7EB32F3D6A22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Overview Layout</a:t>
            </a:r>
          </a:p>
        </p:txBody>
      </p:sp>
    </p:spTree>
    <p:extLst>
      <p:ext uri="{BB962C8B-B14F-4D97-AF65-F5344CB8AC3E}">
        <p14:creationId xmlns:p14="http://schemas.microsoft.com/office/powerpoint/2010/main" val="17836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46888"/>
            <a:ext cx="7886700" cy="4572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600" dirty="0">
                <a:solidFill>
                  <a:srgbClr val="293C59"/>
                </a:solidFill>
                <a:latin typeface="+mn-lt"/>
                <a:ea typeface="Roboto Slab Light" pitchFamily="2" charset="0"/>
              </a:defRPr>
            </a:lvl1pPr>
          </a:lstStyle>
          <a:p>
            <a:pPr lvl="0"/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7898F5DA-3689-474F-9FD4-20C1F0554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6952B-1231-4C93-9455-78539D383B55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B4FFCA-3AEC-48C3-8DC0-76E07ACF3C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914400"/>
            <a:ext cx="7891272" cy="3739896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68275" indent="-168275">
              <a:buFont typeface="Arial" panose="020B0604020202020204" pitchFamily="34" charset="0"/>
              <a:buChar char="•"/>
              <a:defRPr/>
            </a:lvl2pPr>
            <a:lvl3pPr marL="285750" indent="-117475">
              <a:buFont typeface="Arial" panose="020B0604020202020204" pitchFamily="34" charset="0"/>
              <a:buChar char="•"/>
              <a:defRPr/>
            </a:lvl3pPr>
            <a:lvl4pPr marL="401638" indent="-115888">
              <a:buFont typeface="Arial" panose="020B0604020202020204" pitchFamily="34" charset="0"/>
              <a:buChar char="•"/>
              <a:defRPr/>
            </a:lvl4pPr>
            <a:lvl5pPr marL="512763" indent="-111125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2261A-724D-4E5A-AE9E-CAA872479B75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&amp; Content Layout</a:t>
            </a:r>
          </a:p>
        </p:txBody>
      </p:sp>
    </p:spTree>
    <p:extLst>
      <p:ext uri="{BB962C8B-B14F-4D97-AF65-F5344CB8AC3E}">
        <p14:creationId xmlns:p14="http://schemas.microsoft.com/office/powerpoint/2010/main" val="39463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0C74A6B-11CA-4667-A87A-5E2A4DED61F9}"/>
              </a:ext>
            </a:extLst>
          </p:cNvPr>
          <p:cNvGrpSpPr/>
          <p:nvPr userDrawn="1"/>
        </p:nvGrpSpPr>
        <p:grpSpPr>
          <a:xfrm>
            <a:off x="0" y="2381"/>
            <a:ext cx="9144000" cy="868053"/>
            <a:chOff x="6338454" y="2381"/>
            <a:chExt cx="2805546" cy="51435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046DCF-5EFE-4D1F-90D6-8B213500A87A}"/>
                </a:ext>
              </a:extLst>
            </p:cNvPr>
            <p:cNvSpPr/>
            <p:nvPr userDrawn="1"/>
          </p:nvSpPr>
          <p:spPr>
            <a:xfrm>
              <a:off x="6338455" y="2381"/>
              <a:ext cx="2805545" cy="5143500"/>
            </a:xfrm>
            <a:prstGeom prst="rect">
              <a:avLst/>
            </a:prstGeom>
            <a:solidFill>
              <a:srgbClr val="293C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277FB3D-691F-4D5E-B30D-E0DEF5A4D8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69041" t="15827" r="4548" b="23969"/>
            <a:stretch/>
          </p:blipFill>
          <p:spPr>
            <a:xfrm>
              <a:off x="6338454" y="2381"/>
              <a:ext cx="2805546" cy="5143500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7898F5DA-3689-474F-9FD4-20C1F0554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6952B-1231-4C93-9455-78539D383B55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B4FFCA-3AEC-48C3-8DC0-76E07ACF3C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1060704"/>
            <a:ext cx="7891272" cy="3593592"/>
          </a:xfrm>
        </p:spPr>
        <p:txBody>
          <a:bodyPr/>
          <a:lstStyle>
            <a:lvl1pPr>
              <a:spcBef>
                <a:spcPts val="1200"/>
              </a:spcBef>
              <a:defRPr b="0"/>
            </a:lvl1pPr>
            <a:lvl2pPr marL="168275" indent="-168275">
              <a:buFont typeface="Arial" panose="020B0604020202020204" pitchFamily="34" charset="0"/>
              <a:buChar char="•"/>
              <a:defRPr/>
            </a:lvl2pPr>
            <a:lvl3pPr marL="285750" indent="-117475">
              <a:buFont typeface="Arial" panose="020B0604020202020204" pitchFamily="34" charset="0"/>
              <a:buChar char="•"/>
              <a:defRPr/>
            </a:lvl3pPr>
            <a:lvl4pPr marL="401638" indent="-115888">
              <a:buFont typeface="Arial" panose="020B0604020202020204" pitchFamily="34" charset="0"/>
              <a:buChar char="•"/>
              <a:defRPr/>
            </a:lvl4pPr>
            <a:lvl5pPr marL="512763" indent="-111125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2261A-724D-4E5A-AE9E-CAA872479B75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&amp; Content Layout 2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C6C4F1A-B2FE-445C-A03E-7FF47DC68F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2208" y="374904"/>
            <a:ext cx="1055660" cy="28346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D80A0E1-C333-4539-9610-C186A9FADF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98" y="256032"/>
            <a:ext cx="1194837" cy="448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46888"/>
            <a:ext cx="7886700" cy="4572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600" dirty="0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</a:lstStyle>
          <a:p>
            <a:pPr lvl="0"/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</p:spTree>
    <p:extLst>
      <p:ext uri="{BB962C8B-B14F-4D97-AF65-F5344CB8AC3E}">
        <p14:creationId xmlns:p14="http://schemas.microsoft.com/office/powerpoint/2010/main" val="219551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4C87F3-0025-403B-BC27-78D2AD6EE4D8}"/>
              </a:ext>
            </a:extLst>
          </p:cNvPr>
          <p:cNvGrpSpPr/>
          <p:nvPr userDrawn="1"/>
        </p:nvGrpSpPr>
        <p:grpSpPr>
          <a:xfrm>
            <a:off x="6166714" y="2381"/>
            <a:ext cx="2977286" cy="5143500"/>
            <a:chOff x="6093562" y="2381"/>
            <a:chExt cx="3050438" cy="51435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824F24-AE7B-49CC-9657-912E6AEE5DBD}"/>
                </a:ext>
              </a:extLst>
            </p:cNvPr>
            <p:cNvSpPr/>
            <p:nvPr userDrawn="1"/>
          </p:nvSpPr>
          <p:spPr>
            <a:xfrm>
              <a:off x="6093563" y="2381"/>
              <a:ext cx="3050437" cy="5143500"/>
            </a:xfrm>
            <a:prstGeom prst="rect">
              <a:avLst/>
            </a:prstGeom>
            <a:solidFill>
              <a:srgbClr val="293C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BA9D8F0-1468-4830-8C6C-B157997E2A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69041" t="15827" r="4548" b="23969"/>
            <a:stretch/>
          </p:blipFill>
          <p:spPr>
            <a:xfrm>
              <a:off x="6093562" y="2381"/>
              <a:ext cx="3050438" cy="51435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46888"/>
            <a:ext cx="5441186" cy="4572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600" dirty="0">
                <a:solidFill>
                  <a:srgbClr val="293C59"/>
                </a:solidFill>
                <a:latin typeface="+mn-lt"/>
                <a:ea typeface="Roboto Slab Light" pitchFamily="2" charset="0"/>
              </a:defRPr>
            </a:lvl1pPr>
          </a:lstStyle>
          <a:p>
            <a:pPr lvl="0"/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 vert="horz" lIns="0" tIns="0" rIns="0" bIns="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7898F5DA-3689-474F-9FD4-20C1F0554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6952B-1231-4C93-9455-78539D383B55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B4FFCA-3AEC-48C3-8DC0-76E07ACF3C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" y="914400"/>
            <a:ext cx="5444340" cy="3739896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68275" indent="-168275">
              <a:buFont typeface="Arial" panose="020B0604020202020204" pitchFamily="34" charset="0"/>
              <a:buChar char="•"/>
              <a:defRPr/>
            </a:lvl2pPr>
            <a:lvl3pPr marL="285750" indent="-117475">
              <a:buFont typeface="Arial" panose="020B0604020202020204" pitchFamily="34" charset="0"/>
              <a:buChar char="•"/>
              <a:defRPr/>
            </a:lvl3pPr>
            <a:lvl4pPr marL="401638" indent="-115888">
              <a:buFont typeface="Arial" panose="020B0604020202020204" pitchFamily="34" charset="0"/>
              <a:buChar char="•"/>
              <a:defRPr/>
            </a:lvl4pPr>
            <a:lvl5pPr marL="512763" indent="-111125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2261A-724D-4E5A-AE9E-CAA872479B75}"/>
              </a:ext>
            </a:extLst>
          </p:cNvPr>
          <p:cNvSpPr txBox="1"/>
          <p:nvPr userDrawn="1"/>
        </p:nvSpPr>
        <p:spPr>
          <a:xfrm>
            <a:off x="0" y="-276557"/>
            <a:ext cx="3365292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&amp; Content With Notes Layout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3509211-BBA1-4B76-B6BD-801FB46E1C1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540684" y="914400"/>
            <a:ext cx="2429580" cy="160337"/>
          </a:xfrm>
        </p:spPr>
        <p:txBody>
          <a:bodyPr/>
          <a:lstStyle>
            <a:lvl1pPr>
              <a:defRPr sz="1200" cap="all" baseline="0">
                <a:solidFill>
                  <a:schemeClr val="bg1"/>
                </a:solidFill>
                <a:latin typeface="+mn-lt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F995F5D2-9558-4335-9280-C7D7377981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39789" y="1179576"/>
            <a:ext cx="2430476" cy="3493008"/>
          </a:xfrm>
        </p:spPr>
        <p:txBody>
          <a:bodyPr/>
          <a:lstStyle>
            <a:lvl1pPr>
              <a:spcBef>
                <a:spcPts val="1200"/>
              </a:spcBef>
              <a:defRPr>
                <a:solidFill>
                  <a:schemeClr val="bg1"/>
                </a:solidFill>
              </a:defRPr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68275" lvl="1" indent="-1682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285750" lvl="2" indent="-1174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401638" lvl="3" indent="-1158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512763" lvl="4" indent="-1111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B74894E-CEE3-45C2-85B7-B7EC8942DE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98" y="258182"/>
            <a:ext cx="1194837" cy="44806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4C36E37-458C-444E-B1B1-0BF6893297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12208" y="374904"/>
            <a:ext cx="1055660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74" y="914400"/>
            <a:ext cx="7886700" cy="3831336"/>
          </a:xfrm>
          <a:solidFill>
            <a:schemeClr val="bg1">
              <a:lumMod val="95000"/>
            </a:schemeClr>
          </a:solidFill>
        </p:spPr>
        <p:txBody>
          <a:bodyPr lIns="182880" tIns="182880"/>
          <a:lstStyle>
            <a:lvl1pPr>
              <a:spcBef>
                <a:spcPts val="1800"/>
              </a:spcBef>
              <a:defRPr lang="en-US" sz="1200" kern="1200" cap="all" baseline="0" dirty="0">
                <a:solidFill>
                  <a:schemeClr val="tx1"/>
                </a:solidFill>
                <a:latin typeface="+mn-lt"/>
                <a:ea typeface="Roboto Slab" pitchFamily="2" charset="0"/>
                <a:cs typeface="+mn-cs"/>
              </a:defRPr>
            </a:lvl1pPr>
            <a:lvl2pPr marL="0" indent="0">
              <a:defRPr>
                <a:latin typeface="+mj-lt"/>
              </a:defRPr>
            </a:lvl2pPr>
            <a:lvl3pPr marL="117475" indent="-117475">
              <a:buFont typeface="Arial" panose="020B0604020202020204" pitchFamily="34" charset="0"/>
              <a:buChar char="•"/>
              <a:defRPr>
                <a:latin typeface="+mj-lt"/>
              </a:defRPr>
            </a:lvl3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9186D-6E25-441A-BFBE-7EB32F3D6A22}"/>
              </a:ext>
            </a:extLst>
          </p:cNvPr>
          <p:cNvSpPr txBox="1"/>
          <p:nvPr userDrawn="1"/>
        </p:nvSpPr>
        <p:spPr>
          <a:xfrm>
            <a:off x="0" y="-276557"/>
            <a:ext cx="3193576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Agenda Layout</a:t>
            </a:r>
          </a:p>
        </p:txBody>
      </p:sp>
    </p:spTree>
    <p:extLst>
      <p:ext uri="{BB962C8B-B14F-4D97-AF65-F5344CB8AC3E}">
        <p14:creationId xmlns:p14="http://schemas.microsoft.com/office/powerpoint/2010/main" val="6303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65308-943B-4B28-8CC5-67ABF4CDE81B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167161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AE764F-03FA-4C4A-A849-2B54C9C18F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7886700" cy="160337"/>
          </a:xfrm>
        </p:spPr>
        <p:txBody>
          <a:bodyPr/>
          <a:lstStyle>
            <a:lvl1pPr>
              <a:defRPr sz="1200" b="1" cap="all" baseline="0">
                <a:latin typeface="+mn-lt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4064-89CC-4544-9B0A-A1C76D05A52A}"/>
              </a:ext>
            </a:extLst>
          </p:cNvPr>
          <p:cNvSpPr txBox="1"/>
          <p:nvPr userDrawn="1"/>
        </p:nvSpPr>
        <p:spPr>
          <a:xfrm>
            <a:off x="0" y="-276557"/>
            <a:ext cx="3350302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Title, Subtitle &amp; Content Layout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3E0D05C-7667-4B64-B56B-5CE8A69AF1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7891272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68275" lvl="1" indent="-1682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285750" lvl="2" indent="-1174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401638" lvl="3" indent="-1158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512763" lvl="4" indent="-1111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7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AE764F-03FA-4C4A-A849-2B54C9C18F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2642040" cy="160337"/>
          </a:xfrm>
        </p:spPr>
        <p:txBody>
          <a:bodyPr/>
          <a:lstStyle>
            <a:lvl1pPr>
              <a:defRPr sz="1200" b="1" cap="all" baseline="0">
                <a:latin typeface="+mn-lt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4064-89CC-4544-9B0A-A1C76D05A52A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Three Content Layout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3E0D05C-7667-4B64-B56B-5CE8A69AF1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2643571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68275" lvl="1" indent="-1682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285750" lvl="2" indent="-1174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401638" lvl="3" indent="-1158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512763" lvl="4" indent="-1111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A233E29-1515-4CFF-AFDA-6BBD291609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2271" y="950913"/>
            <a:ext cx="2642040" cy="160337"/>
          </a:xfrm>
        </p:spPr>
        <p:txBody>
          <a:bodyPr/>
          <a:lstStyle>
            <a:lvl1pPr>
              <a:defRPr lang="en-US" sz="1200" b="1" kern="1200" cap="all" baseline="0" dirty="0">
                <a:solidFill>
                  <a:schemeClr val="tx1"/>
                </a:solidFill>
                <a:latin typeface="+mn-lt"/>
                <a:ea typeface="Roboto Slab" pitchFamily="2" charset="0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1DB9F38F-D2AE-4091-A189-AC96419FF4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11318" y="1170432"/>
            <a:ext cx="2643571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68275" lvl="1" indent="-1682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285750" lvl="2" indent="-1174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401638" lvl="3" indent="-1158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512763" lvl="4" indent="-1111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4C90C8CF-0986-466D-9EB3-9CF76B21C4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30534" y="950913"/>
            <a:ext cx="2642040" cy="160337"/>
          </a:xfrm>
        </p:spPr>
        <p:txBody>
          <a:bodyPr/>
          <a:lstStyle>
            <a:lvl1pPr>
              <a:defRPr lang="en-US" sz="1200" b="1" kern="1200" cap="all" baseline="0" dirty="0">
                <a:solidFill>
                  <a:schemeClr val="tx1"/>
                </a:solidFill>
                <a:latin typeface="+mn-lt"/>
                <a:ea typeface="Roboto Slab" pitchFamily="2" charset="0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F312F16A-D9CF-4EFD-95CD-234F3594468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29581" y="1170432"/>
            <a:ext cx="2643571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68275" lvl="1" indent="-1682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285750" lvl="2" indent="-1174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401638" lvl="3" indent="-1158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512763" lvl="4" indent="-1111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0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&amp;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352282"/>
            <a:ext cx="2536278" cy="2072743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Section Break and Callout Layout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5285"/>
            <a:ext cx="2536278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8A963-CE3F-4BD3-85C2-6D6CD79C783B}"/>
              </a:ext>
            </a:extLst>
          </p:cNvPr>
          <p:cNvSpPr txBox="1"/>
          <p:nvPr userDrawn="1"/>
        </p:nvSpPr>
        <p:spPr>
          <a:xfrm>
            <a:off x="0" y="-276557"/>
            <a:ext cx="3410262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Section Break &amp; Callout Layout 1</a:t>
            </a:r>
          </a:p>
        </p:txBody>
      </p:sp>
    </p:spTree>
    <p:extLst>
      <p:ext uri="{BB962C8B-B14F-4D97-AF65-F5344CB8AC3E}">
        <p14:creationId xmlns:p14="http://schemas.microsoft.com/office/powerpoint/2010/main" val="400550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&amp;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5229" y="1812817"/>
            <a:ext cx="7476134" cy="112618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Section Break </a:t>
            </a:r>
            <a:br>
              <a:rPr lang="en-US" dirty="0"/>
            </a:br>
            <a:r>
              <a:rPr lang="en-US" dirty="0"/>
              <a:t>and Callout Layout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05229" y="2995582"/>
            <a:ext cx="7476134" cy="34811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8A963-CE3F-4BD3-85C2-6D6CD79C783B}"/>
              </a:ext>
            </a:extLst>
          </p:cNvPr>
          <p:cNvSpPr txBox="1"/>
          <p:nvPr userDrawn="1"/>
        </p:nvSpPr>
        <p:spPr>
          <a:xfrm>
            <a:off x="-1" y="-276557"/>
            <a:ext cx="3440243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Section Break &amp; Callout Layout 2</a:t>
            </a:r>
          </a:p>
        </p:txBody>
      </p:sp>
    </p:spTree>
    <p:extLst>
      <p:ext uri="{BB962C8B-B14F-4D97-AF65-F5344CB8AC3E}">
        <p14:creationId xmlns:p14="http://schemas.microsoft.com/office/powerpoint/2010/main" val="12742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9D2A0-6D45-4FF4-9470-86E28E192A9B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Blank Layout</a:t>
            </a:r>
          </a:p>
        </p:txBody>
      </p:sp>
    </p:spTree>
    <p:extLst>
      <p:ext uri="{BB962C8B-B14F-4D97-AF65-F5344CB8AC3E}">
        <p14:creationId xmlns:p14="http://schemas.microsoft.com/office/powerpoint/2010/main" val="47462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1A8A9C-AF6B-4B6F-8834-BC7AD4618AD0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Slide Layout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01675B-B2AF-43C7-B975-5316C992C7B9}"/>
              </a:ext>
            </a:extLst>
          </p:cNvPr>
          <p:cNvSpPr txBox="1"/>
          <p:nvPr userDrawn="1"/>
        </p:nvSpPr>
        <p:spPr>
          <a:xfrm>
            <a:off x="0" y="-276557"/>
            <a:ext cx="91440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r>
              <a:rPr lang="en-US" sz="1200" dirty="0" err="1">
                <a:solidFill>
                  <a:schemeClr val="accent6"/>
                </a:solidFill>
                <a:latin typeface="Arial Narrow" panose="020B0606020202030204" pitchFamily="34" charset="0"/>
              </a:rPr>
              <a:t>Ciena</a:t>
            </a:r>
            <a:r>
              <a:rPr lang="en-US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Presentation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4845" y="3737801"/>
            <a:ext cx="6858000" cy="1123919"/>
          </a:xfrm>
        </p:spPr>
        <p:txBody>
          <a:bodyPr lIns="0" tIns="0" rIns="0" bIns="91440" anchor="b">
            <a:noAutofit/>
          </a:bodyPr>
          <a:lstStyle>
            <a:lvl1pPr algn="l">
              <a:defRPr sz="3100">
                <a:solidFill>
                  <a:srgbClr val="57AF57"/>
                </a:solidFill>
                <a:latin typeface="+mn-lt"/>
                <a:ea typeface="Roboto Slab Light" pitchFamily="2" charset="0"/>
                <a:cs typeface="Roboto Slab Light" pitchFamily="2" charset="0"/>
              </a:defRPr>
            </a:lvl1pPr>
          </a:lstStyle>
          <a:p>
            <a:r>
              <a:rPr lang="en-US" dirty="0"/>
              <a:t>Template Title for </a:t>
            </a:r>
            <a:br>
              <a:rPr lang="en-US" dirty="0"/>
            </a:br>
            <a:r>
              <a:rPr lang="en-US" dirty="0"/>
              <a:t>CIENA 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C38A9-997C-4A06-8C0E-C615ED30C24B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C0DDF-E54A-4E60-BCD9-F60CE9336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1918" y="833919"/>
            <a:ext cx="1745590" cy="48400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A052238-FA4B-4CAA-B637-3FD835C33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195" y="665536"/>
            <a:ext cx="1910690" cy="7165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E80F3F-65F9-4169-A67B-74E86A75C8B1}"/>
              </a:ext>
            </a:extLst>
          </p:cNvPr>
          <p:cNvCxnSpPr/>
          <p:nvPr userDrawn="1"/>
        </p:nvCxnSpPr>
        <p:spPr>
          <a:xfrm>
            <a:off x="4490112" y="468173"/>
            <a:ext cx="0" cy="8497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5107B9-E0C9-4BD5-AF97-5FA06F2656C4}"/>
              </a:ext>
            </a:extLst>
          </p:cNvPr>
          <p:cNvCxnSpPr/>
          <p:nvPr userDrawn="1"/>
        </p:nvCxnSpPr>
        <p:spPr>
          <a:xfrm>
            <a:off x="6410080" y="468173"/>
            <a:ext cx="0" cy="8497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01B0FDD-F944-40C1-9B01-7616867FB3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98" y="710924"/>
            <a:ext cx="1717415" cy="6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8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1A8A9C-AF6B-4B6F-8834-BC7AD4618AD0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Slide Layout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CDA4E8-7094-4729-9797-255DFEA21AF1}"/>
              </a:ext>
            </a:extLst>
          </p:cNvPr>
          <p:cNvSpPr txBox="1"/>
          <p:nvPr userDrawn="1"/>
        </p:nvSpPr>
        <p:spPr>
          <a:xfrm>
            <a:off x="0" y="-276557"/>
            <a:ext cx="91440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r>
              <a:rPr lang="en-US" sz="1200" dirty="0" err="1">
                <a:solidFill>
                  <a:schemeClr val="accent6"/>
                </a:solidFill>
                <a:latin typeface="Arial Narrow" panose="020B0606020202030204" pitchFamily="34" charset="0"/>
              </a:rPr>
              <a:t>Ciena</a:t>
            </a:r>
            <a:r>
              <a:rPr lang="en-US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Presentation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1885" y="1968992"/>
            <a:ext cx="6858000" cy="1123919"/>
          </a:xfrm>
        </p:spPr>
        <p:txBody>
          <a:bodyPr lIns="0" tIns="0" rIns="0" bIns="91440" anchor="b">
            <a:noAutofit/>
          </a:bodyPr>
          <a:lstStyle>
            <a:lvl1pPr algn="l">
              <a:defRPr sz="3100">
                <a:solidFill>
                  <a:srgbClr val="57AF57"/>
                </a:solidFill>
                <a:latin typeface="+mn-lt"/>
                <a:ea typeface="Roboto Slab Light" pitchFamily="2" charset="0"/>
                <a:cs typeface="Roboto Slab Light" pitchFamily="2" charset="0"/>
              </a:defRPr>
            </a:lvl1pPr>
          </a:lstStyle>
          <a:p>
            <a:r>
              <a:rPr lang="en-US" dirty="0"/>
              <a:t>Template Title for </a:t>
            </a:r>
            <a:br>
              <a:rPr lang="en-US" dirty="0"/>
            </a:br>
            <a:r>
              <a:rPr lang="en-US" dirty="0"/>
              <a:t>CIENA 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C38A9-997C-4A06-8C0E-C615ED30C24B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C0DDF-E54A-4E60-BCD9-F60CE9336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1918" y="833919"/>
            <a:ext cx="1745590" cy="48400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A052238-FA4B-4CAA-B637-3FD835C33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195" y="665536"/>
            <a:ext cx="1910690" cy="7165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E80F3F-65F9-4169-A67B-74E86A75C8B1}"/>
              </a:ext>
            </a:extLst>
          </p:cNvPr>
          <p:cNvCxnSpPr/>
          <p:nvPr userDrawn="1"/>
        </p:nvCxnSpPr>
        <p:spPr>
          <a:xfrm>
            <a:off x="4490112" y="468173"/>
            <a:ext cx="0" cy="8497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5107B9-E0C9-4BD5-AF97-5FA06F2656C4}"/>
              </a:ext>
            </a:extLst>
          </p:cNvPr>
          <p:cNvCxnSpPr/>
          <p:nvPr userDrawn="1"/>
        </p:nvCxnSpPr>
        <p:spPr>
          <a:xfrm>
            <a:off x="6410080" y="468173"/>
            <a:ext cx="0" cy="8497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01B0FDD-F944-40C1-9B01-7616867FB3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98" y="710924"/>
            <a:ext cx="1717415" cy="6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1A8A9C-AF6B-4B6F-8834-BC7AD4618AD0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Slide Layout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48275-69C8-43E7-A922-8371FA4CF56E}"/>
              </a:ext>
            </a:extLst>
          </p:cNvPr>
          <p:cNvSpPr txBox="1"/>
          <p:nvPr userDrawn="1"/>
        </p:nvSpPr>
        <p:spPr>
          <a:xfrm>
            <a:off x="0" y="-276557"/>
            <a:ext cx="91440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r>
              <a:rPr lang="en-US" sz="1200" dirty="0" err="1">
                <a:solidFill>
                  <a:schemeClr val="accent6"/>
                </a:solidFill>
                <a:latin typeface="Arial Narrow" panose="020B0606020202030204" pitchFamily="34" charset="0"/>
              </a:rPr>
              <a:t>Ciena</a:t>
            </a:r>
            <a:r>
              <a:rPr lang="en-US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Presentation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3168" y="1729392"/>
            <a:ext cx="6858000" cy="1123919"/>
          </a:xfrm>
        </p:spPr>
        <p:txBody>
          <a:bodyPr lIns="0" tIns="0" rIns="0" bIns="91440" anchor="b">
            <a:noAutofit/>
          </a:bodyPr>
          <a:lstStyle>
            <a:lvl1pPr algn="l">
              <a:defRPr sz="3100">
                <a:solidFill>
                  <a:srgbClr val="57AF57"/>
                </a:solidFill>
                <a:latin typeface="+mn-lt"/>
                <a:ea typeface="Roboto Slab Light" pitchFamily="2" charset="0"/>
                <a:cs typeface="Roboto Slab Light" pitchFamily="2" charset="0"/>
              </a:defRPr>
            </a:lvl1pPr>
          </a:lstStyle>
          <a:p>
            <a:r>
              <a:rPr lang="en-US" dirty="0"/>
              <a:t>Template Title for </a:t>
            </a:r>
            <a:br>
              <a:rPr lang="en-US" dirty="0"/>
            </a:br>
            <a:r>
              <a:rPr lang="en-US" dirty="0"/>
              <a:t>CIENA 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C38A9-997C-4A06-8C0E-C615ED30C24B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C0DDF-E54A-4E60-BCD9-F60CE9336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928" y="4228172"/>
            <a:ext cx="1745590" cy="48400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A052238-FA4B-4CAA-B637-3FD835C33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05" y="4059789"/>
            <a:ext cx="1910690" cy="7165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E80F3F-65F9-4169-A67B-74E86A75C8B1}"/>
              </a:ext>
            </a:extLst>
          </p:cNvPr>
          <p:cNvCxnSpPr/>
          <p:nvPr userDrawn="1"/>
        </p:nvCxnSpPr>
        <p:spPr>
          <a:xfrm>
            <a:off x="5024122" y="3862426"/>
            <a:ext cx="0" cy="8497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5107B9-E0C9-4BD5-AF97-5FA06F2656C4}"/>
              </a:ext>
            </a:extLst>
          </p:cNvPr>
          <p:cNvCxnSpPr/>
          <p:nvPr userDrawn="1"/>
        </p:nvCxnSpPr>
        <p:spPr>
          <a:xfrm>
            <a:off x="6944090" y="3862426"/>
            <a:ext cx="0" cy="8497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01B0FDD-F944-40C1-9B01-7616867FB3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08" y="4105177"/>
            <a:ext cx="1717415" cy="6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6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FD607B6-C89C-47AF-B0CB-2E0168913F37}"/>
              </a:ext>
            </a:extLst>
          </p:cNvPr>
          <p:cNvSpPr txBox="1"/>
          <p:nvPr userDrawn="1"/>
        </p:nvSpPr>
        <p:spPr>
          <a:xfrm>
            <a:off x="0" y="-276557"/>
            <a:ext cx="91440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r>
              <a:rPr lang="en-US" sz="1200" dirty="0" err="1">
                <a:solidFill>
                  <a:schemeClr val="accent6"/>
                </a:solidFill>
                <a:latin typeface="Arial Narrow" panose="020B0606020202030204" pitchFamily="34" charset="0"/>
              </a:rPr>
              <a:t>Ciena</a:t>
            </a:r>
            <a:r>
              <a:rPr lang="en-US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Presentation Master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A8A9C-AF6B-4B6F-8834-BC7AD4618AD0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Slide Layout 4</a:t>
            </a:r>
          </a:p>
        </p:txBody>
      </p:sp>
      <p:pic>
        <p:nvPicPr>
          <p:cNvPr id="4" name="Picture 3" descr="A picture containing indoor, table, wall, dining table&#10;&#10;Description automatically generated">
            <a:extLst>
              <a:ext uri="{FF2B5EF4-FFF2-40B4-BE49-F238E27FC236}">
                <a16:creationId xmlns:a16="http://schemas.microsoft.com/office/drawing/2014/main" id="{203A6332-2AC0-46CB-81F1-6DB7931B0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6"/>
            <a:ext cx="9142857" cy="5142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A140A9-48A9-4C42-A216-BC6A4ACFC7D8}"/>
              </a:ext>
            </a:extLst>
          </p:cNvPr>
          <p:cNvSpPr/>
          <p:nvPr userDrawn="1"/>
        </p:nvSpPr>
        <p:spPr>
          <a:xfrm>
            <a:off x="255895" y="437029"/>
            <a:ext cx="8632209" cy="416256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397" y="1443090"/>
            <a:ext cx="6858000" cy="1123919"/>
          </a:xfrm>
        </p:spPr>
        <p:txBody>
          <a:bodyPr lIns="0" tIns="0" rIns="0" bIns="91440" anchor="b">
            <a:noAutofit/>
          </a:bodyPr>
          <a:lstStyle>
            <a:lvl1pPr algn="l">
              <a:defRPr sz="3100">
                <a:solidFill>
                  <a:srgbClr val="57AF57"/>
                </a:solidFill>
                <a:latin typeface="+mn-lt"/>
                <a:ea typeface="Roboto Slab Light" pitchFamily="2" charset="0"/>
                <a:cs typeface="Roboto Slab Light" pitchFamily="2" charset="0"/>
              </a:defRPr>
            </a:lvl1pPr>
          </a:lstStyle>
          <a:p>
            <a:r>
              <a:rPr lang="en-US" dirty="0"/>
              <a:t>Template Title for </a:t>
            </a:r>
            <a:br>
              <a:rPr lang="en-US" dirty="0"/>
            </a:br>
            <a:r>
              <a:rPr lang="en-US" dirty="0"/>
              <a:t>CIENA 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C38A9-997C-4A06-8C0E-C615ED30C24B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C0DDF-E54A-4E60-BCD9-F60CE93360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7171" y="3801419"/>
            <a:ext cx="1745590" cy="48400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A052238-FA4B-4CAA-B637-3FD835C33A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48" y="3633036"/>
            <a:ext cx="1910690" cy="7165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E80F3F-65F9-4169-A67B-74E86A75C8B1}"/>
              </a:ext>
            </a:extLst>
          </p:cNvPr>
          <p:cNvCxnSpPr/>
          <p:nvPr userDrawn="1"/>
        </p:nvCxnSpPr>
        <p:spPr>
          <a:xfrm>
            <a:off x="4795365" y="3435673"/>
            <a:ext cx="0" cy="8497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5107B9-E0C9-4BD5-AF97-5FA06F2656C4}"/>
              </a:ext>
            </a:extLst>
          </p:cNvPr>
          <p:cNvCxnSpPr/>
          <p:nvPr userDrawn="1"/>
        </p:nvCxnSpPr>
        <p:spPr>
          <a:xfrm>
            <a:off x="6715333" y="3435673"/>
            <a:ext cx="0" cy="8497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01B0FDD-F944-40C1-9B01-7616867FB3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51" y="3678424"/>
            <a:ext cx="1717415" cy="6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46888"/>
            <a:ext cx="7886700" cy="4572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600" dirty="0">
                <a:solidFill>
                  <a:srgbClr val="293C59"/>
                </a:solidFill>
                <a:latin typeface="+mn-lt"/>
                <a:ea typeface="Roboto Slab Light" pitchFamily="2" charset="0"/>
              </a:defRPr>
            </a:lvl1pPr>
          </a:lstStyle>
          <a:p>
            <a:pPr lvl="0"/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7898F5DA-3689-474F-9FD4-20C1F0554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6952B-1231-4C93-9455-78539D383B55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B4FFCA-3AEC-48C3-8DC0-76E07ACF3C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914400"/>
            <a:ext cx="7891272" cy="3739896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68275" indent="-168275">
              <a:buFont typeface="Arial" panose="020B0604020202020204" pitchFamily="34" charset="0"/>
              <a:buChar char="•"/>
              <a:defRPr/>
            </a:lvl2pPr>
            <a:lvl3pPr marL="285750" indent="-117475">
              <a:buFont typeface="Arial" panose="020B0604020202020204" pitchFamily="34" charset="0"/>
              <a:buChar char="•"/>
              <a:defRPr/>
            </a:lvl3pPr>
            <a:lvl4pPr marL="401638" indent="-115888">
              <a:buFont typeface="Arial" panose="020B0604020202020204" pitchFamily="34" charset="0"/>
              <a:buChar char="•"/>
              <a:defRPr/>
            </a:lvl4pPr>
            <a:lvl5pPr marL="512763" indent="-111125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2261A-724D-4E5A-AE9E-CAA872479B75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&amp; Content</a:t>
            </a:r>
          </a:p>
        </p:txBody>
      </p:sp>
    </p:spTree>
    <p:extLst>
      <p:ext uri="{BB962C8B-B14F-4D97-AF65-F5344CB8AC3E}">
        <p14:creationId xmlns:p14="http://schemas.microsoft.com/office/powerpoint/2010/main" val="32119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74" y="914400"/>
            <a:ext cx="7886700" cy="3831336"/>
          </a:xfrm>
          <a:solidFill>
            <a:schemeClr val="bg1">
              <a:lumMod val="95000"/>
            </a:schemeClr>
          </a:solidFill>
        </p:spPr>
        <p:txBody>
          <a:bodyPr lIns="182880" tIns="182880"/>
          <a:lstStyle>
            <a:lvl1pPr>
              <a:spcBef>
                <a:spcPts val="1800"/>
              </a:spcBef>
              <a:defRPr lang="en-US" sz="1200" b="1" kern="1200" cap="all" baseline="0" dirty="0">
                <a:solidFill>
                  <a:schemeClr val="tx1"/>
                </a:solidFill>
                <a:latin typeface="+mn-lt"/>
                <a:ea typeface="Roboto Slab" pitchFamily="2" charset="0"/>
                <a:cs typeface="+mn-cs"/>
              </a:defRPr>
            </a:lvl1pPr>
            <a:lvl2pPr marL="0" indent="0">
              <a:defRPr/>
            </a:lvl2pPr>
            <a:lvl3pPr marL="117475" indent="-117475">
              <a:buFont typeface="Arial" panose="020B0604020202020204" pitchFamily="34" charset="0"/>
              <a:buChar char="•"/>
              <a:defRPr/>
            </a:lvl3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9186D-6E25-441A-BFBE-7EB32F3D6A22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Agenda Layout</a:t>
            </a:r>
          </a:p>
        </p:txBody>
      </p:sp>
    </p:spTree>
    <p:extLst>
      <p:ext uri="{BB962C8B-B14F-4D97-AF65-F5344CB8AC3E}">
        <p14:creationId xmlns:p14="http://schemas.microsoft.com/office/powerpoint/2010/main" val="7028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74" y="914400"/>
            <a:ext cx="5406329" cy="3831336"/>
          </a:xfrm>
          <a:solidFill>
            <a:schemeClr val="bg1">
              <a:lumMod val="95000"/>
            </a:schemeClr>
          </a:solidFill>
        </p:spPr>
        <p:txBody>
          <a:bodyPr lIns="182880" tIns="182880"/>
          <a:lstStyle>
            <a:lvl1pPr>
              <a:spcBef>
                <a:spcPts val="1800"/>
              </a:spcBef>
              <a:defRPr lang="en-US" sz="1200" kern="1200" cap="all" baseline="0" dirty="0">
                <a:solidFill>
                  <a:schemeClr val="tx1"/>
                </a:solidFill>
                <a:latin typeface="+mn-lt"/>
                <a:ea typeface="Roboto Slab" pitchFamily="2" charset="0"/>
                <a:cs typeface="+mn-cs"/>
              </a:defRPr>
            </a:lvl1pPr>
            <a:lvl2pPr marL="0" indent="0">
              <a:defRPr/>
            </a:lvl2pPr>
            <a:lvl3pPr marL="117475" indent="-117475">
              <a:buFont typeface="Arial" panose="020B0604020202020204" pitchFamily="34" charset="0"/>
              <a:buChar char="•"/>
              <a:defRPr/>
            </a:lvl3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9186D-6E25-441A-BFBE-7EB32F3D6A22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Overview Layout</a:t>
            </a:r>
          </a:p>
        </p:txBody>
      </p:sp>
    </p:spTree>
    <p:extLst>
      <p:ext uri="{BB962C8B-B14F-4D97-AF65-F5344CB8AC3E}">
        <p14:creationId xmlns:p14="http://schemas.microsoft.com/office/powerpoint/2010/main" val="22193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46888"/>
            <a:ext cx="7886700" cy="4572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600" dirty="0">
                <a:solidFill>
                  <a:srgbClr val="293C59"/>
                </a:solidFill>
                <a:latin typeface="+mn-lt"/>
                <a:ea typeface="Roboto Slab Light" pitchFamily="2" charset="0"/>
              </a:defRPr>
            </a:lvl1pPr>
          </a:lstStyle>
          <a:p>
            <a:pPr lvl="0"/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7898F5DA-3689-474F-9FD4-20C1F0554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6952B-1231-4C93-9455-78539D383B55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B4FFCA-3AEC-48C3-8DC0-76E07ACF3C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914400"/>
            <a:ext cx="7891272" cy="3739896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68275" indent="-168275">
              <a:buFont typeface="Arial" panose="020B0604020202020204" pitchFamily="34" charset="0"/>
              <a:buChar char="•"/>
              <a:defRPr/>
            </a:lvl2pPr>
            <a:lvl3pPr marL="285750" indent="-117475">
              <a:buFont typeface="Arial" panose="020B0604020202020204" pitchFamily="34" charset="0"/>
              <a:buChar char="•"/>
              <a:defRPr/>
            </a:lvl3pPr>
            <a:lvl4pPr marL="401638" indent="-115888">
              <a:buFont typeface="Arial" panose="020B0604020202020204" pitchFamily="34" charset="0"/>
              <a:buChar char="•"/>
              <a:defRPr/>
            </a:lvl4pPr>
            <a:lvl5pPr marL="512763" indent="-111125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2261A-724D-4E5A-AE9E-CAA872479B75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&amp; Content Layout</a:t>
            </a:r>
          </a:p>
        </p:txBody>
      </p:sp>
    </p:spTree>
    <p:extLst>
      <p:ext uri="{BB962C8B-B14F-4D97-AF65-F5344CB8AC3E}">
        <p14:creationId xmlns:p14="http://schemas.microsoft.com/office/powerpoint/2010/main" val="244408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0C74A6B-11CA-4667-A87A-5E2A4DED61F9}"/>
              </a:ext>
            </a:extLst>
          </p:cNvPr>
          <p:cNvGrpSpPr/>
          <p:nvPr userDrawn="1"/>
        </p:nvGrpSpPr>
        <p:grpSpPr>
          <a:xfrm>
            <a:off x="0" y="2381"/>
            <a:ext cx="9144000" cy="868053"/>
            <a:chOff x="6338454" y="2381"/>
            <a:chExt cx="2805546" cy="51435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046DCF-5EFE-4D1F-90D6-8B213500A87A}"/>
                </a:ext>
              </a:extLst>
            </p:cNvPr>
            <p:cNvSpPr/>
            <p:nvPr userDrawn="1"/>
          </p:nvSpPr>
          <p:spPr>
            <a:xfrm>
              <a:off x="6338455" y="2381"/>
              <a:ext cx="2805545" cy="5143500"/>
            </a:xfrm>
            <a:prstGeom prst="rect">
              <a:avLst/>
            </a:prstGeom>
            <a:solidFill>
              <a:srgbClr val="293C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277FB3D-691F-4D5E-B30D-E0DEF5A4D8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69041" t="15827" r="4548" b="23969"/>
            <a:stretch/>
          </p:blipFill>
          <p:spPr>
            <a:xfrm>
              <a:off x="6338454" y="2381"/>
              <a:ext cx="2805546" cy="5143500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7898F5DA-3689-474F-9FD4-20C1F0554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6952B-1231-4C93-9455-78539D383B55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B4FFCA-3AEC-48C3-8DC0-76E07ACF3C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1060704"/>
            <a:ext cx="7891272" cy="359359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68275" indent="-168275">
              <a:buFont typeface="Arial" panose="020B0604020202020204" pitchFamily="34" charset="0"/>
              <a:buChar char="•"/>
              <a:defRPr/>
            </a:lvl2pPr>
            <a:lvl3pPr marL="285750" indent="-117475">
              <a:buFont typeface="Arial" panose="020B0604020202020204" pitchFamily="34" charset="0"/>
              <a:buChar char="•"/>
              <a:defRPr/>
            </a:lvl3pPr>
            <a:lvl4pPr marL="401638" indent="-115888">
              <a:buFont typeface="Arial" panose="020B0604020202020204" pitchFamily="34" charset="0"/>
              <a:buChar char="•"/>
              <a:defRPr/>
            </a:lvl4pPr>
            <a:lvl5pPr marL="512763" indent="-111125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2261A-724D-4E5A-AE9E-CAA872479B75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&amp; Content Layout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48284"/>
            <a:ext cx="7886700" cy="4572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600" dirty="0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</a:lstStyle>
          <a:p>
            <a:pPr lvl="0"/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C6C4F1A-B2FE-445C-A03E-7FF47DC68F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2208" y="372696"/>
            <a:ext cx="1055660" cy="28346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D80A0E1-C333-4539-9610-C186A9FADF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84" y="256032"/>
            <a:ext cx="1194837" cy="44806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EF4292D-98CF-422D-8C6F-3FEBD9EF770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64" y="325220"/>
            <a:ext cx="965132" cy="36515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22DF7F-34B9-448D-8528-C379D2455EDF}"/>
              </a:ext>
            </a:extLst>
          </p:cNvPr>
          <p:cNvCxnSpPr>
            <a:cxnSpLocks/>
          </p:cNvCxnSpPr>
          <p:nvPr userDrawn="1"/>
        </p:nvCxnSpPr>
        <p:spPr>
          <a:xfrm>
            <a:off x="6605187" y="217199"/>
            <a:ext cx="0" cy="4400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1D322C-A29D-4DB5-9DA8-7E631F4338A3}"/>
              </a:ext>
            </a:extLst>
          </p:cNvPr>
          <p:cNvCxnSpPr>
            <a:cxnSpLocks/>
          </p:cNvCxnSpPr>
          <p:nvPr userDrawn="1"/>
        </p:nvCxnSpPr>
        <p:spPr>
          <a:xfrm>
            <a:off x="7711694" y="217199"/>
            <a:ext cx="0" cy="4400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6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37D861-3810-411B-BCE7-F325C465E92A}"/>
              </a:ext>
            </a:extLst>
          </p:cNvPr>
          <p:cNvSpPr/>
          <p:nvPr userDrawn="1"/>
        </p:nvSpPr>
        <p:spPr>
          <a:xfrm>
            <a:off x="5240740" y="0"/>
            <a:ext cx="1055660" cy="78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4C87F3-0025-403B-BC27-78D2AD6EE4D8}"/>
              </a:ext>
            </a:extLst>
          </p:cNvPr>
          <p:cNvGrpSpPr/>
          <p:nvPr userDrawn="1"/>
        </p:nvGrpSpPr>
        <p:grpSpPr>
          <a:xfrm>
            <a:off x="5119141" y="2381"/>
            <a:ext cx="4024859" cy="5143500"/>
            <a:chOff x="6093562" y="2381"/>
            <a:chExt cx="3050438" cy="51435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824F24-AE7B-49CC-9657-912E6AEE5DBD}"/>
                </a:ext>
              </a:extLst>
            </p:cNvPr>
            <p:cNvSpPr/>
            <p:nvPr userDrawn="1"/>
          </p:nvSpPr>
          <p:spPr>
            <a:xfrm>
              <a:off x="6093563" y="2381"/>
              <a:ext cx="3050437" cy="5143500"/>
            </a:xfrm>
            <a:prstGeom prst="rect">
              <a:avLst/>
            </a:prstGeom>
            <a:solidFill>
              <a:srgbClr val="293C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BA9D8F0-1468-4830-8C6C-B157997E2A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69041" t="15827" r="4548" b="23969"/>
            <a:stretch/>
          </p:blipFill>
          <p:spPr>
            <a:xfrm>
              <a:off x="6093562" y="2381"/>
              <a:ext cx="3050438" cy="51435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46888"/>
            <a:ext cx="4563359" cy="4572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600" dirty="0">
                <a:solidFill>
                  <a:srgbClr val="293C59"/>
                </a:solidFill>
                <a:latin typeface="+mn-lt"/>
                <a:ea typeface="Roboto Slab Light" pitchFamily="2" charset="0"/>
              </a:defRPr>
            </a:lvl1pPr>
          </a:lstStyle>
          <a:p>
            <a:pPr lvl="0"/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 vert="horz" lIns="0" tIns="0" rIns="0" bIns="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7898F5DA-3689-474F-9FD4-20C1F0554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6952B-1231-4C93-9455-78539D383B55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B4FFCA-3AEC-48C3-8DC0-76E07ACF3C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" y="914400"/>
            <a:ext cx="4566004" cy="3739896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68275" indent="-168275">
              <a:buFont typeface="Arial" panose="020B0604020202020204" pitchFamily="34" charset="0"/>
              <a:buChar char="•"/>
              <a:defRPr/>
            </a:lvl2pPr>
            <a:lvl3pPr marL="285750" indent="-117475">
              <a:buFont typeface="Arial" panose="020B0604020202020204" pitchFamily="34" charset="0"/>
              <a:buChar char="•"/>
              <a:defRPr/>
            </a:lvl3pPr>
            <a:lvl4pPr marL="401638" indent="-115888">
              <a:buFont typeface="Arial" panose="020B0604020202020204" pitchFamily="34" charset="0"/>
              <a:buChar char="•"/>
              <a:defRPr/>
            </a:lvl4pPr>
            <a:lvl5pPr marL="512763" indent="-111125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2261A-724D-4E5A-AE9E-CAA872479B75}"/>
              </a:ext>
            </a:extLst>
          </p:cNvPr>
          <p:cNvSpPr txBox="1"/>
          <p:nvPr userDrawn="1"/>
        </p:nvSpPr>
        <p:spPr>
          <a:xfrm>
            <a:off x="0" y="-276557"/>
            <a:ext cx="3477718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&amp; Content With Notes Layout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3509211-BBA1-4B76-B6BD-801FB46E1C1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58384" y="914400"/>
            <a:ext cx="3611880" cy="160337"/>
          </a:xfrm>
        </p:spPr>
        <p:txBody>
          <a:bodyPr/>
          <a:lstStyle>
            <a:lvl1pPr>
              <a:defRPr sz="1200" b="1" cap="all" baseline="0">
                <a:solidFill>
                  <a:schemeClr val="bg1"/>
                </a:solidFill>
                <a:latin typeface="+mn-lt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F995F5D2-9558-4335-9280-C7D7377981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58384" y="1161288"/>
            <a:ext cx="3611881" cy="3493008"/>
          </a:xfrm>
        </p:spPr>
        <p:txBody>
          <a:bodyPr/>
          <a:lstStyle>
            <a:lvl1pPr>
              <a:spcBef>
                <a:spcPts val="1200"/>
              </a:spcBef>
              <a:defRPr>
                <a:solidFill>
                  <a:schemeClr val="bg1"/>
                </a:solidFill>
              </a:defRPr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68275" lvl="1" indent="-1682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285750" lvl="2" indent="-1174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401638" lvl="3" indent="-1158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512763" lvl="4" indent="-1111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C11D47B-4214-4F18-8443-D7026792B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2208" y="372696"/>
            <a:ext cx="1055660" cy="283464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D56C6281-532E-48B3-933B-002089C8D0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84" y="256032"/>
            <a:ext cx="1194837" cy="448064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C44BE0CE-D06A-44D7-A399-A6078059C7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64" y="325220"/>
            <a:ext cx="965132" cy="36515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93835C-3315-4276-AC74-952AE9EC7250}"/>
              </a:ext>
            </a:extLst>
          </p:cNvPr>
          <p:cNvCxnSpPr>
            <a:cxnSpLocks/>
          </p:cNvCxnSpPr>
          <p:nvPr userDrawn="1"/>
        </p:nvCxnSpPr>
        <p:spPr>
          <a:xfrm>
            <a:off x="6605187" y="217199"/>
            <a:ext cx="0" cy="4400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0BE489-75D7-485D-812C-BC5B61799C0A}"/>
              </a:ext>
            </a:extLst>
          </p:cNvPr>
          <p:cNvCxnSpPr>
            <a:cxnSpLocks/>
          </p:cNvCxnSpPr>
          <p:nvPr userDrawn="1"/>
        </p:nvCxnSpPr>
        <p:spPr>
          <a:xfrm>
            <a:off x="7711694" y="217199"/>
            <a:ext cx="0" cy="4400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72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65308-943B-4B28-8CC5-67ABF4CDE81B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22016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AE764F-03FA-4C4A-A849-2B54C9C18F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7886700" cy="160337"/>
          </a:xfrm>
        </p:spPr>
        <p:txBody>
          <a:bodyPr/>
          <a:lstStyle>
            <a:lvl1pPr>
              <a:defRPr sz="1200" b="1" cap="all" baseline="0">
                <a:latin typeface="+mn-lt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4064-89CC-4544-9B0A-A1C76D05A52A}"/>
              </a:ext>
            </a:extLst>
          </p:cNvPr>
          <p:cNvSpPr txBox="1"/>
          <p:nvPr userDrawn="1"/>
        </p:nvSpPr>
        <p:spPr>
          <a:xfrm>
            <a:off x="-1" y="-276557"/>
            <a:ext cx="3635115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Title, Subtitle &amp; Content Layout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3E0D05C-7667-4B64-B56B-5CE8A69AF1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7891272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68275" lvl="1" indent="-1682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285750" lvl="2" indent="-1174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401638" lvl="3" indent="-1158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512763" lvl="4" indent="-1111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29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AE764F-03FA-4C4A-A849-2B54C9C18F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2642040" cy="160337"/>
          </a:xfrm>
        </p:spPr>
        <p:txBody>
          <a:bodyPr/>
          <a:lstStyle>
            <a:lvl1pPr>
              <a:defRPr sz="1200" b="1" cap="all" baseline="0">
                <a:latin typeface="+mn-lt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4064-89CC-4544-9B0A-A1C76D05A52A}"/>
              </a:ext>
            </a:extLst>
          </p:cNvPr>
          <p:cNvSpPr txBox="1"/>
          <p:nvPr userDrawn="1"/>
        </p:nvSpPr>
        <p:spPr>
          <a:xfrm>
            <a:off x="0" y="-276557"/>
            <a:ext cx="2923082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Three Content Layout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3E0D05C-7667-4B64-B56B-5CE8A69AF1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2643571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68275" lvl="1" indent="-1682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285750" lvl="2" indent="-1174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401638" lvl="3" indent="-1158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512763" lvl="4" indent="-1111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A233E29-1515-4CFF-AFDA-6BBD291609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2271" y="950913"/>
            <a:ext cx="2642040" cy="160337"/>
          </a:xfrm>
        </p:spPr>
        <p:txBody>
          <a:bodyPr/>
          <a:lstStyle>
            <a:lvl1pPr>
              <a:defRPr lang="en-US" sz="1200" b="1" kern="1200" cap="all" baseline="0" dirty="0">
                <a:solidFill>
                  <a:schemeClr val="tx1"/>
                </a:solidFill>
                <a:latin typeface="+mn-lt"/>
                <a:ea typeface="Roboto Slab" pitchFamily="2" charset="0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1DB9F38F-D2AE-4091-A189-AC96419FF4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11318" y="1170432"/>
            <a:ext cx="2643571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68275" lvl="1" indent="-1682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285750" lvl="2" indent="-1174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401638" lvl="3" indent="-1158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512763" lvl="4" indent="-1111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4C90C8CF-0986-466D-9EB3-9CF76B21C4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30534" y="950913"/>
            <a:ext cx="2642040" cy="160337"/>
          </a:xfrm>
        </p:spPr>
        <p:txBody>
          <a:bodyPr/>
          <a:lstStyle>
            <a:lvl1pPr>
              <a:defRPr lang="en-US" sz="1200" b="1" kern="1200" cap="all" baseline="0" dirty="0">
                <a:solidFill>
                  <a:schemeClr val="tx1"/>
                </a:solidFill>
                <a:latin typeface="+mn-lt"/>
                <a:ea typeface="Roboto Slab" pitchFamily="2" charset="0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F312F16A-D9CF-4EFD-95CD-234F3594468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29581" y="1170432"/>
            <a:ext cx="2643571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68275" lvl="1" indent="-1682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285750" lvl="2" indent="-1174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401638" lvl="3" indent="-1158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512763" lvl="4" indent="-1111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87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&amp;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352282"/>
            <a:ext cx="2536278" cy="2072743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Section Break and Callout Layout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2536278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8A963-CE3F-4BD3-85C2-6D6CD79C783B}"/>
              </a:ext>
            </a:extLst>
          </p:cNvPr>
          <p:cNvSpPr txBox="1"/>
          <p:nvPr userDrawn="1"/>
        </p:nvSpPr>
        <p:spPr>
          <a:xfrm>
            <a:off x="0" y="-276557"/>
            <a:ext cx="3575154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Section Break &amp; Callout Layout 1</a:t>
            </a:r>
          </a:p>
        </p:txBody>
      </p:sp>
    </p:spTree>
    <p:extLst>
      <p:ext uri="{BB962C8B-B14F-4D97-AF65-F5344CB8AC3E}">
        <p14:creationId xmlns:p14="http://schemas.microsoft.com/office/powerpoint/2010/main" val="24518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&amp;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5229" y="1812817"/>
            <a:ext cx="7476134" cy="112618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Section Break </a:t>
            </a:r>
            <a:br>
              <a:rPr lang="en-US" dirty="0"/>
            </a:br>
            <a:r>
              <a:rPr lang="en-US" dirty="0"/>
              <a:t>and Callout Layout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29" y="2995582"/>
            <a:ext cx="7476134" cy="34811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8A963-CE3F-4BD3-85C2-6D6CD79C783B}"/>
              </a:ext>
            </a:extLst>
          </p:cNvPr>
          <p:cNvSpPr txBox="1"/>
          <p:nvPr userDrawn="1"/>
        </p:nvSpPr>
        <p:spPr>
          <a:xfrm>
            <a:off x="-1" y="-276557"/>
            <a:ext cx="3500203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Section Break &amp; Callout Layout 2</a:t>
            </a:r>
          </a:p>
        </p:txBody>
      </p:sp>
    </p:spTree>
    <p:extLst>
      <p:ext uri="{BB962C8B-B14F-4D97-AF65-F5344CB8AC3E}">
        <p14:creationId xmlns:p14="http://schemas.microsoft.com/office/powerpoint/2010/main" val="36394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65308-943B-4B28-8CC5-67ABF4CDE81B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39640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9D2A0-6D45-4FF4-9470-86E28E192A9B}"/>
              </a:ext>
            </a:extLst>
          </p:cNvPr>
          <p:cNvSpPr txBox="1"/>
          <p:nvPr userDrawn="1"/>
        </p:nvSpPr>
        <p:spPr>
          <a:xfrm>
            <a:off x="0" y="-276557"/>
            <a:ext cx="27432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Blank Layout</a:t>
            </a:r>
          </a:p>
        </p:txBody>
      </p:sp>
    </p:spTree>
    <p:extLst>
      <p:ext uri="{BB962C8B-B14F-4D97-AF65-F5344CB8AC3E}">
        <p14:creationId xmlns:p14="http://schemas.microsoft.com/office/powerpoint/2010/main" val="34261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0C74A6B-11CA-4667-A87A-5E2A4DED61F9}"/>
              </a:ext>
            </a:extLst>
          </p:cNvPr>
          <p:cNvGrpSpPr/>
          <p:nvPr userDrawn="1"/>
        </p:nvGrpSpPr>
        <p:grpSpPr>
          <a:xfrm>
            <a:off x="0" y="2381"/>
            <a:ext cx="9144000" cy="868053"/>
            <a:chOff x="6338454" y="2381"/>
            <a:chExt cx="2805546" cy="51435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046DCF-5EFE-4D1F-90D6-8B213500A87A}"/>
                </a:ext>
              </a:extLst>
            </p:cNvPr>
            <p:cNvSpPr/>
            <p:nvPr userDrawn="1"/>
          </p:nvSpPr>
          <p:spPr>
            <a:xfrm>
              <a:off x="6338455" y="2381"/>
              <a:ext cx="2805545" cy="5143500"/>
            </a:xfrm>
            <a:prstGeom prst="rect">
              <a:avLst/>
            </a:prstGeom>
            <a:solidFill>
              <a:srgbClr val="293C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277FB3D-691F-4D5E-B30D-E0DEF5A4D8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69041" t="15827" r="4548" b="23969"/>
            <a:stretch/>
          </p:blipFill>
          <p:spPr>
            <a:xfrm>
              <a:off x="6338454" y="2381"/>
              <a:ext cx="2805546" cy="5143500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 vert="horz" lIns="0" tIns="0" rIns="0" bIns="0" rtlCol="0" anchor="ctr"/>
          <a:lstStyle>
            <a:lvl1pPr>
              <a:defRPr lang="en-US" smtClean="0">
                <a:latin typeface="+mj-lt"/>
              </a:defRPr>
            </a:lvl1pPr>
          </a:lstStyle>
          <a:p>
            <a:fld id="{7898F5DA-3689-474F-9FD4-20C1F0554E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6952B-1231-4C93-9455-78539D383B55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B4FFCA-3AEC-48C3-8DC0-76E07ACF3C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1060704"/>
            <a:ext cx="7891272" cy="359359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68275" indent="-168275">
              <a:buFont typeface="Arial" panose="020B0604020202020204" pitchFamily="34" charset="0"/>
              <a:buChar char="•"/>
              <a:defRPr/>
            </a:lvl2pPr>
            <a:lvl3pPr marL="285750" indent="-117475">
              <a:buFont typeface="Arial" panose="020B0604020202020204" pitchFamily="34" charset="0"/>
              <a:buChar char="•"/>
              <a:defRPr/>
            </a:lvl3pPr>
            <a:lvl4pPr marL="401638" indent="-115888">
              <a:buFont typeface="Arial" panose="020B0604020202020204" pitchFamily="34" charset="0"/>
              <a:buChar char="•"/>
              <a:defRPr/>
            </a:lvl4pPr>
            <a:lvl5pPr marL="512763" indent="-111125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2261A-724D-4E5A-AE9E-CAA872479B75}"/>
              </a:ext>
            </a:extLst>
          </p:cNvPr>
          <p:cNvSpPr txBox="1"/>
          <p:nvPr userDrawn="1"/>
        </p:nvSpPr>
        <p:spPr>
          <a:xfrm>
            <a:off x="0" y="-276557"/>
            <a:ext cx="310896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&amp; Content Layout 2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B26BADF-BE01-4485-B29B-84BC688846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2208" y="374904"/>
            <a:ext cx="1055660" cy="283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46888"/>
            <a:ext cx="7886700" cy="4572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600" dirty="0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</a:lstStyle>
          <a:p>
            <a:pPr lvl="0"/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</p:spTree>
    <p:extLst>
      <p:ext uri="{BB962C8B-B14F-4D97-AF65-F5344CB8AC3E}">
        <p14:creationId xmlns:p14="http://schemas.microsoft.com/office/powerpoint/2010/main" val="30028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824F24-AE7B-49CC-9657-912E6AEE5DBD}"/>
              </a:ext>
            </a:extLst>
          </p:cNvPr>
          <p:cNvSpPr/>
          <p:nvPr userDrawn="1"/>
        </p:nvSpPr>
        <p:spPr>
          <a:xfrm>
            <a:off x="6338455" y="2381"/>
            <a:ext cx="2805545" cy="5143500"/>
          </a:xfrm>
          <a:prstGeom prst="rect">
            <a:avLst/>
          </a:prstGeom>
          <a:solidFill>
            <a:srgbClr val="293C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BA9D8F0-1468-4830-8C6C-B157997E2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9041" t="15827" r="4548" b="23969"/>
          <a:stretch/>
        </p:blipFill>
        <p:spPr>
          <a:xfrm>
            <a:off x="6338454" y="2381"/>
            <a:ext cx="280554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46888"/>
            <a:ext cx="5753728" cy="4572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600" dirty="0">
                <a:solidFill>
                  <a:srgbClr val="293C59"/>
                </a:solidFill>
                <a:latin typeface="+mn-lt"/>
                <a:ea typeface="Roboto Slab Light" pitchFamily="2" charset="0"/>
              </a:defRPr>
            </a:lvl1pPr>
          </a:lstStyle>
          <a:p>
            <a:pPr lvl="0"/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 vert="horz" lIns="0" tIns="0" rIns="0" bIns="0" rtlCol="0" anchor="ctr"/>
          <a:lstStyle>
            <a:lvl1pPr>
              <a:defRPr lang="en-US" smtClean="0">
                <a:solidFill>
                  <a:schemeClr val="bg1"/>
                </a:solidFill>
                <a:latin typeface="+mj-lt"/>
              </a:defRPr>
            </a:lvl1pPr>
          </a:lstStyle>
          <a:p>
            <a:fld id="{7898F5DA-3689-474F-9FD4-20C1F0554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6952B-1231-4C93-9455-78539D383B55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B4FFCA-3AEC-48C3-8DC0-76E07ACF3C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914400"/>
            <a:ext cx="5757063" cy="3739896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68275" indent="-168275">
              <a:buFont typeface="Arial" panose="020B0604020202020204" pitchFamily="34" charset="0"/>
              <a:buChar char="•"/>
              <a:defRPr/>
            </a:lvl2pPr>
            <a:lvl3pPr marL="285750" indent="-117475">
              <a:buFont typeface="Arial" panose="020B0604020202020204" pitchFamily="34" charset="0"/>
              <a:buChar char="•"/>
              <a:defRPr/>
            </a:lvl3pPr>
            <a:lvl4pPr marL="401638" indent="-115888">
              <a:buFont typeface="Arial" panose="020B0604020202020204" pitchFamily="34" charset="0"/>
              <a:buChar char="•"/>
              <a:defRPr/>
            </a:lvl4pPr>
            <a:lvl5pPr marL="512763" indent="-111125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2261A-724D-4E5A-AE9E-CAA872479B75}"/>
              </a:ext>
            </a:extLst>
          </p:cNvPr>
          <p:cNvSpPr txBox="1"/>
          <p:nvPr userDrawn="1"/>
        </p:nvSpPr>
        <p:spPr>
          <a:xfrm>
            <a:off x="0" y="-276557"/>
            <a:ext cx="4315968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 &amp; Content With Notes Layout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3509211-BBA1-4B76-B6BD-801FB46E1C1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540684" y="914400"/>
            <a:ext cx="2429580" cy="160337"/>
          </a:xfrm>
        </p:spPr>
        <p:txBody>
          <a:bodyPr/>
          <a:lstStyle>
            <a:lvl1pPr>
              <a:defRPr sz="1200" cap="all" baseline="0">
                <a:solidFill>
                  <a:schemeClr val="bg1"/>
                </a:solidFill>
                <a:latin typeface="+mn-lt"/>
                <a:ea typeface="Roboto Slab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F995F5D2-9558-4335-9280-C7D7377981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39789" y="1180364"/>
            <a:ext cx="2430476" cy="3493008"/>
          </a:xfrm>
        </p:spPr>
        <p:txBody>
          <a:bodyPr/>
          <a:lstStyle>
            <a:lvl1pPr>
              <a:spcBef>
                <a:spcPts val="1200"/>
              </a:spcBef>
              <a:defRPr>
                <a:solidFill>
                  <a:schemeClr val="bg1"/>
                </a:solidFill>
              </a:defRPr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BFF932E-5304-4026-9526-D61067D74C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2208" y="374904"/>
            <a:ext cx="1055660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AE764F-03FA-4C4A-A849-2B54C9C18F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7886700" cy="160337"/>
          </a:xfrm>
        </p:spPr>
        <p:txBody>
          <a:bodyPr/>
          <a:lstStyle>
            <a:lvl1pPr>
              <a:defRPr sz="1200" b="1" cap="all" baseline="0">
                <a:latin typeface="+mn-lt"/>
                <a:ea typeface="Roboto Slab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4064-89CC-4544-9B0A-A1C76D05A52A}"/>
              </a:ext>
            </a:extLst>
          </p:cNvPr>
          <p:cNvSpPr txBox="1"/>
          <p:nvPr userDrawn="1"/>
        </p:nvSpPr>
        <p:spPr>
          <a:xfrm>
            <a:off x="0" y="-276557"/>
            <a:ext cx="3621024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Title, Subtitle &amp; Content Layout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3E0D05C-7667-4B64-B56B-5CE8A69AF1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7891272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AE764F-03FA-4C4A-A849-2B54C9C18F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2642040" cy="160337"/>
          </a:xfrm>
        </p:spPr>
        <p:txBody>
          <a:bodyPr/>
          <a:lstStyle>
            <a:lvl1pPr>
              <a:defRPr sz="1200" b="1" cap="all" baseline="0">
                <a:latin typeface="+mn-lt"/>
                <a:ea typeface="Roboto Slab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4064-89CC-4544-9B0A-A1C76D05A52A}"/>
              </a:ext>
            </a:extLst>
          </p:cNvPr>
          <p:cNvSpPr txBox="1"/>
          <p:nvPr userDrawn="1"/>
        </p:nvSpPr>
        <p:spPr>
          <a:xfrm>
            <a:off x="0" y="-276557"/>
            <a:ext cx="346009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Two Content Layout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3E0D05C-7667-4B64-B56B-5CE8A69AF1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2643571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A233E29-1515-4CFF-AFDA-6BBD291609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2271" y="950913"/>
            <a:ext cx="2642040" cy="160337"/>
          </a:xfrm>
        </p:spPr>
        <p:txBody>
          <a:bodyPr/>
          <a:lstStyle>
            <a:lvl1pPr>
              <a:defRPr sz="1200" b="1" cap="all" baseline="0">
                <a:latin typeface="+mn-lt"/>
                <a:ea typeface="Roboto Slab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1DB9F38F-D2AE-4091-A189-AC96419FF4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11318" y="1170432"/>
            <a:ext cx="2643571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91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AE764F-03FA-4C4A-A849-2B54C9C18F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2642040" cy="160337"/>
          </a:xfrm>
        </p:spPr>
        <p:txBody>
          <a:bodyPr/>
          <a:lstStyle>
            <a:lvl1pPr>
              <a:defRPr sz="1200" b="1" cap="all" baseline="0">
                <a:latin typeface="+mn-lt"/>
                <a:ea typeface="Roboto Slab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4064-89CC-4544-9B0A-A1C76D05A52A}"/>
              </a:ext>
            </a:extLst>
          </p:cNvPr>
          <p:cNvSpPr txBox="1"/>
          <p:nvPr userDrawn="1"/>
        </p:nvSpPr>
        <p:spPr>
          <a:xfrm>
            <a:off x="0" y="-276557"/>
            <a:ext cx="4169664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Three Content Layout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3E0D05C-7667-4B64-B56B-5CE8A69AF1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2643571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A233E29-1515-4CFF-AFDA-6BBD291609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2271" y="950913"/>
            <a:ext cx="2642040" cy="160337"/>
          </a:xfrm>
        </p:spPr>
        <p:txBody>
          <a:bodyPr/>
          <a:lstStyle>
            <a:lvl1pPr>
              <a:defRPr lang="en-US" sz="1200" b="1" kern="1200" cap="all" baseline="0" dirty="0">
                <a:solidFill>
                  <a:schemeClr val="tx1"/>
                </a:solidFill>
                <a:latin typeface="+mn-lt"/>
                <a:ea typeface="Roboto Slab" pitchFamily="2" charset="0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1DB9F38F-D2AE-4091-A189-AC96419FF4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11318" y="1170432"/>
            <a:ext cx="2643571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4C90C8CF-0986-466D-9EB3-9CF76B21C4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30534" y="950913"/>
            <a:ext cx="2642040" cy="160337"/>
          </a:xfrm>
        </p:spPr>
        <p:txBody>
          <a:bodyPr/>
          <a:lstStyle>
            <a:lvl1pPr>
              <a:defRPr lang="en-US" sz="1200" b="1" kern="1200" cap="all" baseline="0" dirty="0">
                <a:solidFill>
                  <a:schemeClr val="tx1"/>
                </a:solidFill>
                <a:latin typeface="+mn-lt"/>
                <a:ea typeface="Roboto Slab" pitchFamily="2" charset="0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F312F16A-D9CF-4EFD-95CD-234F3594468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29581" y="1170432"/>
            <a:ext cx="2643571" cy="349300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marL="171450" indent="-171450"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2pPr>
            <a:lvl3pPr marL="339725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3pPr>
            <a:lvl4pPr marL="457200" indent="-171450">
              <a:defRPr lang="en-US" sz="10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4pPr>
            <a:lvl5pPr marL="573088" indent="-171450">
              <a:defRPr lang="en-US" sz="1000" kern="12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5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674" y="914400"/>
            <a:ext cx="7886700" cy="38268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4425" y="4771678"/>
            <a:ext cx="543153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B7BF103-C43D-4072-B49D-FCE2DD05E3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21C478-E00E-4B83-A9F9-48643C0983B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r="303"/>
          <a:stretch/>
        </p:blipFill>
        <p:spPr>
          <a:xfrm>
            <a:off x="7812208" y="374904"/>
            <a:ext cx="1029373" cy="2871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13C2FB-852C-4271-A3F8-59D15A81915A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9C860E-1336-40EA-9E70-1DDC37E0BA0C}"/>
              </a:ext>
            </a:extLst>
          </p:cNvPr>
          <p:cNvSpPr txBox="1">
            <a:spLocks/>
          </p:cNvSpPr>
          <p:nvPr userDrawn="1"/>
        </p:nvSpPr>
        <p:spPr>
          <a:xfrm>
            <a:off x="366674" y="64008"/>
            <a:ext cx="7886700" cy="1653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293C59"/>
                </a:solidFill>
                <a:latin typeface="Roboto Slab Light" pitchFamily="2" charset="0"/>
                <a:ea typeface="Roboto Slab Light" pitchFamily="2" charset="0"/>
                <a:cs typeface="+mj-cs"/>
              </a:defRPr>
            </a:lvl1pPr>
          </a:lstStyle>
          <a:p>
            <a:r>
              <a:rPr lang="en-US" sz="10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Eyebrow Title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D8877-85B0-422D-B518-F7C2F0E59550}"/>
              </a:ext>
            </a:extLst>
          </p:cNvPr>
          <p:cNvSpPr txBox="1"/>
          <p:nvPr userDrawn="1"/>
        </p:nvSpPr>
        <p:spPr>
          <a:xfrm>
            <a:off x="0" y="-276557"/>
            <a:ext cx="91440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General Presentation Master</a:t>
            </a:r>
          </a:p>
        </p:txBody>
      </p:sp>
    </p:spTree>
    <p:extLst>
      <p:ext uri="{BB962C8B-B14F-4D97-AF65-F5344CB8AC3E}">
        <p14:creationId xmlns:p14="http://schemas.microsoft.com/office/powerpoint/2010/main" val="264087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66" r:id="rId4"/>
    <p:sldLayoutId id="2147483677" r:id="rId5"/>
    <p:sldLayoutId id="2147483676" r:id="rId6"/>
    <p:sldLayoutId id="2147483662" r:id="rId7"/>
    <p:sldLayoutId id="2147483679" r:id="rId8"/>
    <p:sldLayoutId id="2147483675" r:id="rId9"/>
    <p:sldLayoutId id="2147483663" r:id="rId10"/>
    <p:sldLayoutId id="2147483678" r:id="rId11"/>
    <p:sldLayoutId id="2147483680" r:id="rId12"/>
    <p:sldLayoutId id="214748366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rgbClr val="293C59"/>
          </a:solidFill>
          <a:latin typeface="+mn-lt"/>
          <a:ea typeface="Roboto Slab Light" pitchFamily="2" charset="0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1pPr>
      <a:lvl2pPr marL="34290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j-lt"/>
          <a:ea typeface="Roboto Light" panose="02000000000000000000" pitchFamily="2" charset="0"/>
          <a:cs typeface="+mn-cs"/>
        </a:defRPr>
      </a:lvl2pPr>
      <a:lvl3pPr marL="68580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j-lt"/>
          <a:ea typeface="Roboto Light" panose="02000000000000000000" pitchFamily="2" charset="0"/>
          <a:cs typeface="+mn-cs"/>
        </a:defRPr>
      </a:lvl3pPr>
      <a:lvl4pPr marL="102870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j-lt"/>
          <a:ea typeface="Roboto Light" panose="02000000000000000000" pitchFamily="2" charset="0"/>
          <a:cs typeface="+mn-cs"/>
        </a:defRPr>
      </a:lvl4pPr>
      <a:lvl5pPr marL="137160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j-lt"/>
          <a:ea typeface="Roboto Light" panose="02000000000000000000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674" y="914400"/>
            <a:ext cx="7886700" cy="38268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4425" y="4771678"/>
            <a:ext cx="543153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B7BF103-C43D-4072-B49D-FCE2DD05E3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21C478-E00E-4B83-A9F9-48643C0983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r="303"/>
          <a:stretch/>
        </p:blipFill>
        <p:spPr>
          <a:xfrm>
            <a:off x="7812208" y="374904"/>
            <a:ext cx="1029373" cy="2871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13C2FB-852C-4271-A3F8-59D15A81915A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9C860E-1336-40EA-9E70-1DDC37E0BA0C}"/>
              </a:ext>
            </a:extLst>
          </p:cNvPr>
          <p:cNvSpPr txBox="1">
            <a:spLocks/>
          </p:cNvSpPr>
          <p:nvPr userDrawn="1"/>
        </p:nvSpPr>
        <p:spPr>
          <a:xfrm>
            <a:off x="366674" y="64008"/>
            <a:ext cx="7886700" cy="1653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293C59"/>
                </a:solidFill>
                <a:latin typeface="Roboto Slab Light" pitchFamily="2" charset="0"/>
                <a:ea typeface="Roboto Slab Light" pitchFamily="2" charset="0"/>
                <a:cs typeface="+mj-cs"/>
              </a:defRPr>
            </a:lvl1pPr>
          </a:lstStyle>
          <a:p>
            <a:r>
              <a:rPr lang="en-US" sz="10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Eyebrow Title Here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A990BAA-A4BB-4374-80A0-AB72896266D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98" y="256032"/>
            <a:ext cx="1194837" cy="44806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509058-5D9C-42A4-8666-CD5504F882D0}"/>
              </a:ext>
            </a:extLst>
          </p:cNvPr>
          <p:cNvCxnSpPr>
            <a:cxnSpLocks/>
          </p:cNvCxnSpPr>
          <p:nvPr userDrawn="1"/>
        </p:nvCxnSpPr>
        <p:spPr>
          <a:xfrm>
            <a:off x="7732166" y="242074"/>
            <a:ext cx="0" cy="44009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AAB12B2-0A20-47B9-877F-D5B36BDDF51C}"/>
              </a:ext>
            </a:extLst>
          </p:cNvPr>
          <p:cNvSpPr txBox="1"/>
          <p:nvPr userDrawn="1"/>
        </p:nvSpPr>
        <p:spPr>
          <a:xfrm>
            <a:off x="0" y="-276557"/>
            <a:ext cx="91440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Campaign Proposal Master</a:t>
            </a:r>
          </a:p>
        </p:txBody>
      </p:sp>
    </p:spTree>
    <p:extLst>
      <p:ext uri="{BB962C8B-B14F-4D97-AF65-F5344CB8AC3E}">
        <p14:creationId xmlns:p14="http://schemas.microsoft.com/office/powerpoint/2010/main" val="65355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rgbClr val="293C59"/>
          </a:solidFill>
          <a:latin typeface="+mn-lt"/>
          <a:ea typeface="Roboto Slab Light" pitchFamily="2" charset="0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1pPr>
      <a:lvl2pPr marL="34290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j-lt"/>
          <a:ea typeface="Roboto Light" panose="02000000000000000000" pitchFamily="2" charset="0"/>
          <a:cs typeface="+mn-cs"/>
        </a:defRPr>
      </a:lvl2pPr>
      <a:lvl3pPr marL="68580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j-lt"/>
          <a:ea typeface="Roboto Light" panose="02000000000000000000" pitchFamily="2" charset="0"/>
          <a:cs typeface="+mn-cs"/>
        </a:defRPr>
      </a:lvl3pPr>
      <a:lvl4pPr marL="102870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j-lt"/>
          <a:ea typeface="Roboto Light" panose="02000000000000000000" pitchFamily="2" charset="0"/>
          <a:cs typeface="+mn-cs"/>
        </a:defRPr>
      </a:lvl4pPr>
      <a:lvl5pPr marL="137160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j-lt"/>
          <a:ea typeface="Roboto Light" panose="02000000000000000000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up to 2 lines at 16 points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9C860E-1336-40EA-9E70-1DDC37E0BA0C}"/>
              </a:ext>
            </a:extLst>
          </p:cNvPr>
          <p:cNvSpPr txBox="1">
            <a:spLocks/>
          </p:cNvSpPr>
          <p:nvPr userDrawn="1"/>
        </p:nvSpPr>
        <p:spPr>
          <a:xfrm>
            <a:off x="366674" y="62955"/>
            <a:ext cx="7886700" cy="1653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293C59"/>
                </a:solidFill>
                <a:latin typeface="Roboto Slab Light" pitchFamily="2" charset="0"/>
                <a:ea typeface="Roboto Slab Light" pitchFamily="2" charset="0"/>
                <a:cs typeface="+mj-cs"/>
              </a:defRPr>
            </a:lvl1pPr>
          </a:lstStyle>
          <a:p>
            <a:r>
              <a:rPr lang="en-US" sz="10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Eyebrow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674" y="914400"/>
            <a:ext cx="7886700" cy="38268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4425" y="4771678"/>
            <a:ext cx="543153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B7BF103-C43D-4072-B49D-FCE2DD05E3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21C478-E00E-4B83-A9F9-48643C0983B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r="303"/>
          <a:stretch/>
        </p:blipFill>
        <p:spPr>
          <a:xfrm>
            <a:off x="7812208" y="374904"/>
            <a:ext cx="1029373" cy="2871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13C2FB-852C-4271-A3F8-59D15A81915A}"/>
              </a:ext>
            </a:extLst>
          </p:cNvPr>
          <p:cNvSpPr/>
          <p:nvPr userDrawn="1"/>
        </p:nvSpPr>
        <p:spPr>
          <a:xfrm flipV="1">
            <a:off x="0" y="5089741"/>
            <a:ext cx="9144000" cy="58522"/>
          </a:xfrm>
          <a:prstGeom prst="rect">
            <a:avLst/>
          </a:prstGeom>
          <a:solidFill>
            <a:srgbClr val="29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A990BAA-A4BB-4374-80A0-AB72896266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70" y="256997"/>
            <a:ext cx="1194837" cy="44806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57A642-2998-49EE-B7F2-C898BA7B7DB5}"/>
              </a:ext>
            </a:extLst>
          </p:cNvPr>
          <p:cNvCxnSpPr>
            <a:cxnSpLocks/>
          </p:cNvCxnSpPr>
          <p:nvPr userDrawn="1"/>
        </p:nvCxnSpPr>
        <p:spPr>
          <a:xfrm>
            <a:off x="6605187" y="217199"/>
            <a:ext cx="0" cy="44009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519414-1DDA-4666-89EF-E62D540B3FC5}"/>
              </a:ext>
            </a:extLst>
          </p:cNvPr>
          <p:cNvCxnSpPr>
            <a:cxnSpLocks/>
          </p:cNvCxnSpPr>
          <p:nvPr userDrawn="1"/>
        </p:nvCxnSpPr>
        <p:spPr>
          <a:xfrm>
            <a:off x="7711694" y="217199"/>
            <a:ext cx="0" cy="44009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A3EC37A-86B0-4DB9-A6AF-5BC475BEB72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64" y="325220"/>
            <a:ext cx="965132" cy="3651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C66079-2C02-418A-A4C6-33729C819090}"/>
              </a:ext>
            </a:extLst>
          </p:cNvPr>
          <p:cNvSpPr txBox="1"/>
          <p:nvPr userDrawn="1"/>
        </p:nvSpPr>
        <p:spPr>
          <a:xfrm>
            <a:off x="0" y="-276557"/>
            <a:ext cx="9144000" cy="24872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r>
              <a:rPr lang="en-US" sz="1200" dirty="0" err="1">
                <a:solidFill>
                  <a:schemeClr val="accent6"/>
                </a:solidFill>
                <a:latin typeface="Arial Narrow" panose="020B0606020202030204" pitchFamily="34" charset="0"/>
              </a:rPr>
              <a:t>Ciena</a:t>
            </a:r>
            <a:r>
              <a:rPr lang="en-US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 Presentation Master</a:t>
            </a:r>
          </a:p>
        </p:txBody>
      </p:sp>
    </p:spTree>
    <p:extLst>
      <p:ext uri="{BB962C8B-B14F-4D97-AF65-F5344CB8AC3E}">
        <p14:creationId xmlns:p14="http://schemas.microsoft.com/office/powerpoint/2010/main" val="92650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rgbClr val="293C59"/>
          </a:solidFill>
          <a:latin typeface="+mn-lt"/>
          <a:ea typeface="Roboto Slab Light" pitchFamily="2" charset="0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1pPr>
      <a:lvl2pPr marL="34290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j-lt"/>
          <a:ea typeface="Roboto Light" panose="02000000000000000000" pitchFamily="2" charset="0"/>
          <a:cs typeface="+mn-cs"/>
        </a:defRPr>
      </a:lvl2pPr>
      <a:lvl3pPr marL="68580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j-lt"/>
          <a:ea typeface="Roboto Light" panose="02000000000000000000" pitchFamily="2" charset="0"/>
          <a:cs typeface="+mn-cs"/>
        </a:defRPr>
      </a:lvl3pPr>
      <a:lvl4pPr marL="102870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j-lt"/>
          <a:ea typeface="Roboto Light" panose="02000000000000000000" pitchFamily="2" charset="0"/>
          <a:cs typeface="+mn-cs"/>
        </a:defRPr>
      </a:lvl4pPr>
      <a:lvl5pPr marL="137160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j-lt"/>
          <a:ea typeface="Roboto Light" panose="02000000000000000000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D1D2E3-F193-4114-BAA9-577CA3ED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palette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1167D3-DF1B-4A57-91D3-8192F2A9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97F016-3A04-4B12-A510-55BA9E4A2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36" t="23126" r="44880" b="34007"/>
          <a:stretch/>
        </p:blipFill>
        <p:spPr>
          <a:xfrm>
            <a:off x="4300140" y="793119"/>
            <a:ext cx="3953233" cy="3818924"/>
          </a:xfrm>
          <a:prstGeom prst="rect">
            <a:avLst/>
          </a:pr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756FF80B-EB2C-4BD4-AE36-766696D9C140}"/>
              </a:ext>
            </a:extLst>
          </p:cNvPr>
          <p:cNvSpPr txBox="1">
            <a:spLocks/>
          </p:cNvSpPr>
          <p:nvPr/>
        </p:nvSpPr>
        <p:spPr>
          <a:xfrm>
            <a:off x="366674" y="971264"/>
            <a:ext cx="1645920" cy="2387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293C59"/>
                </a:solidFill>
                <a:latin typeface="Roboto Slab Light" pitchFamily="2" charset="0"/>
                <a:ea typeface="Roboto Slab Light" pitchFamily="2" charset="0"/>
                <a:cs typeface="+mj-cs"/>
              </a:defRPr>
            </a:lvl1pPr>
          </a:lstStyle>
          <a:p>
            <a:r>
              <a:rPr lang="en-US" sz="1200" b="1" dirty="0">
                <a:latin typeface="+mn-lt"/>
              </a:rPr>
              <a:t>PRIMARY COLORS</a:t>
            </a: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AF142127-0205-4E0F-81AE-A473B4B6A59C}"/>
              </a:ext>
            </a:extLst>
          </p:cNvPr>
          <p:cNvSpPr txBox="1">
            <a:spLocks/>
          </p:cNvSpPr>
          <p:nvPr/>
        </p:nvSpPr>
        <p:spPr>
          <a:xfrm>
            <a:off x="2302171" y="971264"/>
            <a:ext cx="1645920" cy="2387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293C59"/>
                </a:solidFill>
                <a:latin typeface="Roboto Slab Light" pitchFamily="2" charset="0"/>
                <a:ea typeface="Roboto Slab Light" pitchFamily="2" charset="0"/>
                <a:cs typeface="+mj-cs"/>
              </a:defRPr>
            </a:lvl1pPr>
          </a:lstStyle>
          <a:p>
            <a:r>
              <a:rPr lang="en-US" sz="1200" b="1" dirty="0">
                <a:latin typeface="+mn-lt"/>
              </a:rPr>
              <a:t>SECONDARY COLORS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131C15-38ED-4155-88C2-B9C0D2B54DC8}"/>
              </a:ext>
            </a:extLst>
          </p:cNvPr>
          <p:cNvSpPr/>
          <p:nvPr/>
        </p:nvSpPr>
        <p:spPr>
          <a:xfrm>
            <a:off x="366674" y="1410428"/>
            <a:ext cx="265843" cy="2658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BD953D-89E2-42D3-9AE6-CE78B18C361D}"/>
              </a:ext>
            </a:extLst>
          </p:cNvPr>
          <p:cNvSpPr/>
          <p:nvPr/>
        </p:nvSpPr>
        <p:spPr>
          <a:xfrm>
            <a:off x="366674" y="1876666"/>
            <a:ext cx="265843" cy="2658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30E191-C8E5-4C5B-B598-177F0B057A9F}"/>
              </a:ext>
            </a:extLst>
          </p:cNvPr>
          <p:cNvSpPr/>
          <p:nvPr/>
        </p:nvSpPr>
        <p:spPr>
          <a:xfrm>
            <a:off x="366674" y="2342904"/>
            <a:ext cx="265843" cy="2658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AC7286-6002-4B40-BAB2-BB90D1EB40EA}"/>
              </a:ext>
            </a:extLst>
          </p:cNvPr>
          <p:cNvSpPr/>
          <p:nvPr/>
        </p:nvSpPr>
        <p:spPr>
          <a:xfrm>
            <a:off x="366674" y="2809142"/>
            <a:ext cx="265843" cy="2658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C6F995-6A89-49B8-86F2-4BFFDAECEFC3}"/>
              </a:ext>
            </a:extLst>
          </p:cNvPr>
          <p:cNvSpPr/>
          <p:nvPr/>
        </p:nvSpPr>
        <p:spPr>
          <a:xfrm>
            <a:off x="2302171" y="1410428"/>
            <a:ext cx="265843" cy="2658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DDBCD-B072-45D3-8BF7-39D892183486}"/>
              </a:ext>
            </a:extLst>
          </p:cNvPr>
          <p:cNvSpPr/>
          <p:nvPr/>
        </p:nvSpPr>
        <p:spPr>
          <a:xfrm>
            <a:off x="2302171" y="1876666"/>
            <a:ext cx="265843" cy="2658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5C505D-9D77-4002-A2F3-865338BE3929}"/>
              </a:ext>
            </a:extLst>
          </p:cNvPr>
          <p:cNvSpPr/>
          <p:nvPr/>
        </p:nvSpPr>
        <p:spPr>
          <a:xfrm>
            <a:off x="2302171" y="2342904"/>
            <a:ext cx="265843" cy="265843"/>
          </a:xfrm>
          <a:prstGeom prst="rect">
            <a:avLst/>
          </a:prstGeom>
          <a:solidFill>
            <a:srgbClr val="4C7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B70AC0E1-C72D-4D3C-BCAD-444A4E7AC7EC}"/>
              </a:ext>
            </a:extLst>
          </p:cNvPr>
          <p:cNvSpPr txBox="1">
            <a:spLocks/>
          </p:cNvSpPr>
          <p:nvPr/>
        </p:nvSpPr>
        <p:spPr>
          <a:xfrm>
            <a:off x="797402" y="1388178"/>
            <a:ext cx="914400" cy="2387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293C59"/>
                </a:solidFill>
                <a:latin typeface="Roboto Slab Light" pitchFamily="2" charset="0"/>
                <a:ea typeface="Roboto Slab Light" pitchFamily="2" charset="0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AMC green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9EA26329-915F-4688-91E2-03271324F9E9}"/>
              </a:ext>
            </a:extLst>
          </p:cNvPr>
          <p:cNvSpPr txBox="1">
            <a:spLocks/>
          </p:cNvSpPr>
          <p:nvPr/>
        </p:nvSpPr>
        <p:spPr>
          <a:xfrm>
            <a:off x="797402" y="1870982"/>
            <a:ext cx="914400" cy="2387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293C59"/>
                </a:solidFill>
                <a:latin typeface="Roboto Slab Light" pitchFamily="2" charset="0"/>
                <a:ea typeface="Roboto Slab Light" pitchFamily="2" charset="0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AMC blue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B96DCC0A-82DA-471E-8487-2906EDF17F0D}"/>
              </a:ext>
            </a:extLst>
          </p:cNvPr>
          <p:cNvSpPr txBox="1">
            <a:spLocks/>
          </p:cNvSpPr>
          <p:nvPr/>
        </p:nvSpPr>
        <p:spPr>
          <a:xfrm>
            <a:off x="797402" y="2346469"/>
            <a:ext cx="914400" cy="2387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293C59"/>
                </a:solidFill>
                <a:latin typeface="Roboto Slab Light" pitchFamily="2" charset="0"/>
                <a:ea typeface="Roboto Slab Light" pitchFamily="2" charset="0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Grays</a:t>
            </a:r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D8BFBDAB-B2EB-4457-B234-FD7466DA9BC9}"/>
              </a:ext>
            </a:extLst>
          </p:cNvPr>
          <p:cNvSpPr txBox="1">
            <a:spLocks/>
          </p:cNvSpPr>
          <p:nvPr/>
        </p:nvSpPr>
        <p:spPr>
          <a:xfrm>
            <a:off x="797402" y="2829273"/>
            <a:ext cx="914400" cy="2387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293C59"/>
                </a:solidFill>
                <a:latin typeface="Roboto Slab Light" pitchFamily="2" charset="0"/>
                <a:ea typeface="Roboto Slab Light" pitchFamily="2" charset="0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Carbondale</a:t>
            </a:r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F936FE0C-133C-4828-A78E-9952481E2390}"/>
              </a:ext>
            </a:extLst>
          </p:cNvPr>
          <p:cNvSpPr txBox="1">
            <a:spLocks/>
          </p:cNvSpPr>
          <p:nvPr/>
        </p:nvSpPr>
        <p:spPr>
          <a:xfrm>
            <a:off x="2732899" y="1388178"/>
            <a:ext cx="914400" cy="2387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293C59"/>
                </a:solidFill>
                <a:latin typeface="Roboto Slab Light" pitchFamily="2" charset="0"/>
                <a:ea typeface="Roboto Slab Light" pitchFamily="2" charset="0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Palisade</a:t>
            </a:r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9DE9116E-9066-4A62-8117-811D6E712880}"/>
              </a:ext>
            </a:extLst>
          </p:cNvPr>
          <p:cNvSpPr txBox="1">
            <a:spLocks/>
          </p:cNvSpPr>
          <p:nvPr/>
        </p:nvSpPr>
        <p:spPr>
          <a:xfrm>
            <a:off x="2732899" y="1870982"/>
            <a:ext cx="914400" cy="2387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293C59"/>
                </a:solidFill>
                <a:latin typeface="Roboto Slab Light" pitchFamily="2" charset="0"/>
                <a:ea typeface="Roboto Slab Light" pitchFamily="2" charset="0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Limon</a:t>
            </a: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B83D6EEF-30CD-40F6-B044-F584B190E618}"/>
              </a:ext>
            </a:extLst>
          </p:cNvPr>
          <p:cNvSpPr txBox="1">
            <a:spLocks/>
          </p:cNvSpPr>
          <p:nvPr/>
        </p:nvSpPr>
        <p:spPr>
          <a:xfrm>
            <a:off x="2732899" y="2346469"/>
            <a:ext cx="914400" cy="2387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293C59"/>
                </a:solidFill>
                <a:latin typeface="Roboto Slab Light" pitchFamily="2" charset="0"/>
                <a:ea typeface="Roboto Slab Light" pitchFamily="2" charset="0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Blue Mesa</a:t>
            </a:r>
          </a:p>
        </p:txBody>
      </p:sp>
    </p:spTree>
    <p:extLst>
      <p:ext uri="{BB962C8B-B14F-4D97-AF65-F5344CB8AC3E}">
        <p14:creationId xmlns:p14="http://schemas.microsoft.com/office/powerpoint/2010/main" val="36822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BB26A5-5FED-40E7-9E10-806D536A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Three content layout</a:t>
            </a:r>
            <a:br>
              <a:rPr lang="en-US" dirty="0"/>
            </a:br>
            <a:r>
              <a:rPr lang="en-US" dirty="0"/>
              <a:t>(up to two lines at 16 points, edit down title length rather than change type size to fit)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29E45-D756-41FA-98DC-E6C442E4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563CC5-463D-4DFB-8742-8FBCF855A1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264204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915C0-351F-4993-93B4-86BBED411A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2643571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9D92AA-1EFA-4DA1-A2E8-3BCF2F048E1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2271" y="950913"/>
            <a:ext cx="264204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CC25B-95D1-4380-974D-1E2D7765E96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11318" y="1170432"/>
            <a:ext cx="2643571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C74AA8-63E0-4C1E-91D3-274BEA9B9E9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30534" y="950913"/>
            <a:ext cx="264204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F74D20-5D7B-4598-B432-9798794BD79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29581" y="1170432"/>
            <a:ext cx="2643571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9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BB6801B-3AF5-49B1-947B-DC0E459E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Timeline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7036C-04FF-46F5-9EBC-F8B10356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22" name="Table 5">
            <a:extLst>
              <a:ext uri="{FF2B5EF4-FFF2-40B4-BE49-F238E27FC236}">
                <a16:creationId xmlns:a16="http://schemas.microsoft.com/office/drawing/2014/main" id="{501F5E28-91F7-4736-BD94-C791470FE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138116"/>
              </p:ext>
            </p:extLst>
          </p:nvPr>
        </p:nvGraphicFramePr>
        <p:xfrm>
          <a:off x="1683411" y="1239518"/>
          <a:ext cx="5541916" cy="3057035"/>
        </p:xfrm>
        <a:graphic>
          <a:graphicData uri="http://schemas.openxmlformats.org/drawingml/2006/table">
            <a:tbl>
              <a:tblPr firstRow="1" bandRow="1"/>
              <a:tblGrid>
                <a:gridCol w="1228331">
                  <a:extLst>
                    <a:ext uri="{9D8B030D-6E8A-4147-A177-3AD203B41FA5}">
                      <a16:colId xmlns:a16="http://schemas.microsoft.com/office/drawing/2014/main" val="3969232009"/>
                    </a:ext>
                  </a:extLst>
                </a:gridCol>
                <a:gridCol w="862717">
                  <a:extLst>
                    <a:ext uri="{9D8B030D-6E8A-4147-A177-3AD203B41FA5}">
                      <a16:colId xmlns:a16="http://schemas.microsoft.com/office/drawing/2014/main" val="1488853133"/>
                    </a:ext>
                  </a:extLst>
                </a:gridCol>
                <a:gridCol w="862717">
                  <a:extLst>
                    <a:ext uri="{9D8B030D-6E8A-4147-A177-3AD203B41FA5}">
                      <a16:colId xmlns:a16="http://schemas.microsoft.com/office/drawing/2014/main" val="113242815"/>
                    </a:ext>
                  </a:extLst>
                </a:gridCol>
                <a:gridCol w="862717">
                  <a:extLst>
                    <a:ext uri="{9D8B030D-6E8A-4147-A177-3AD203B41FA5}">
                      <a16:colId xmlns:a16="http://schemas.microsoft.com/office/drawing/2014/main" val="227805876"/>
                    </a:ext>
                  </a:extLst>
                </a:gridCol>
                <a:gridCol w="862717">
                  <a:extLst>
                    <a:ext uri="{9D8B030D-6E8A-4147-A177-3AD203B41FA5}">
                      <a16:colId xmlns:a16="http://schemas.microsoft.com/office/drawing/2014/main" val="3352180228"/>
                    </a:ext>
                  </a:extLst>
                </a:gridCol>
                <a:gridCol w="862717">
                  <a:extLst>
                    <a:ext uri="{9D8B030D-6E8A-4147-A177-3AD203B41FA5}">
                      <a16:colId xmlns:a16="http://schemas.microsoft.com/office/drawing/2014/main" val="2653249624"/>
                    </a:ext>
                  </a:extLst>
                </a:gridCol>
              </a:tblGrid>
              <a:tr h="30398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b="1" kern="1200" dirty="0">
                          <a:solidFill>
                            <a:schemeClr val="bg1"/>
                          </a:solidFill>
                          <a:latin typeface="+mn-lt"/>
                          <a:ea typeface="Roboto Slab Light" pitchFamily="2" charset="0"/>
                          <a:cs typeface="+mj-cs"/>
                        </a:rPr>
                        <a:t>Aug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b="1" kern="1200" dirty="0">
                          <a:solidFill>
                            <a:schemeClr val="bg1"/>
                          </a:solidFill>
                          <a:latin typeface="+mn-lt"/>
                          <a:ea typeface="Roboto Slab Light" pitchFamily="2" charset="0"/>
                          <a:cs typeface="+mj-cs"/>
                        </a:rPr>
                        <a:t>Sep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b="1" kern="1200" dirty="0">
                          <a:solidFill>
                            <a:schemeClr val="bg1"/>
                          </a:solidFill>
                          <a:latin typeface="+mn-lt"/>
                          <a:ea typeface="Roboto Slab Light" pitchFamily="2" charset="0"/>
                          <a:cs typeface="+mj-cs"/>
                        </a:rPr>
                        <a:t>Oct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b="1" kern="1200" dirty="0">
                          <a:solidFill>
                            <a:schemeClr val="bg1"/>
                          </a:solidFill>
                          <a:latin typeface="+mn-lt"/>
                          <a:ea typeface="Roboto Slab Light" pitchFamily="2" charset="0"/>
                          <a:cs typeface="+mj-cs"/>
                        </a:rPr>
                        <a:t>Nov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b="1" kern="1200" dirty="0">
                          <a:solidFill>
                            <a:schemeClr val="bg1"/>
                          </a:solidFill>
                          <a:latin typeface="+mn-lt"/>
                          <a:ea typeface="Roboto Slab Light" pitchFamily="2" charset="0"/>
                          <a:cs typeface="+mj-cs"/>
                        </a:rPr>
                        <a:t>Dec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274694"/>
                  </a:ext>
                </a:extLst>
              </a:tr>
              <a:tr h="79676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kern="1200" dirty="0">
                          <a:solidFill>
                            <a:srgbClr val="293C59"/>
                          </a:solidFill>
                          <a:latin typeface="+mj-lt"/>
                          <a:ea typeface="Roboto Slab Light" pitchFamily="2" charset="0"/>
                          <a:cs typeface="+mj-cs"/>
                        </a:rPr>
                        <a:t>Lead </a:t>
                      </a:r>
                      <a:br>
                        <a:rPr lang="en-US" sz="1000" kern="1200" dirty="0">
                          <a:solidFill>
                            <a:srgbClr val="293C59"/>
                          </a:solidFill>
                          <a:latin typeface="+mj-lt"/>
                          <a:ea typeface="Roboto Slab Light" pitchFamily="2" charset="0"/>
                          <a:cs typeface="+mj-cs"/>
                        </a:rPr>
                      </a:br>
                      <a:r>
                        <a:rPr lang="en-US" sz="1000" kern="1200" dirty="0">
                          <a:solidFill>
                            <a:srgbClr val="293C59"/>
                          </a:solidFill>
                          <a:latin typeface="+mj-lt"/>
                          <a:ea typeface="Roboto Slab Light" pitchFamily="2" charset="0"/>
                          <a:cs typeface="+mj-cs"/>
                        </a:rPr>
                        <a:t>generation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79253"/>
                  </a:ext>
                </a:extLst>
              </a:tr>
              <a:tr h="84310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kern="1200" dirty="0">
                          <a:solidFill>
                            <a:srgbClr val="293C59"/>
                          </a:solidFill>
                          <a:latin typeface="+mj-lt"/>
                          <a:ea typeface="Roboto Slab Light" pitchFamily="2" charset="0"/>
                          <a:cs typeface="+mj-cs"/>
                        </a:rPr>
                        <a:t>Account-based marketing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013798"/>
                  </a:ext>
                </a:extLst>
              </a:tr>
              <a:tr h="111318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kern="1200" dirty="0">
                          <a:solidFill>
                            <a:srgbClr val="293C59"/>
                          </a:solidFill>
                          <a:latin typeface="+mj-lt"/>
                          <a:ea typeface="Roboto Slab Light" pitchFamily="2" charset="0"/>
                          <a:cs typeface="+mj-cs"/>
                        </a:rPr>
                        <a:t>Sales </a:t>
                      </a:r>
                      <a:br>
                        <a:rPr lang="en-US" sz="1000" kern="1200" dirty="0">
                          <a:solidFill>
                            <a:srgbClr val="293C59"/>
                          </a:solidFill>
                          <a:latin typeface="+mj-lt"/>
                          <a:ea typeface="Roboto Slab Light" pitchFamily="2" charset="0"/>
                          <a:cs typeface="+mj-cs"/>
                        </a:rPr>
                      </a:br>
                      <a:r>
                        <a:rPr lang="en-US" sz="1000" kern="1200" dirty="0">
                          <a:solidFill>
                            <a:srgbClr val="293C59"/>
                          </a:solidFill>
                          <a:latin typeface="+mj-lt"/>
                          <a:ea typeface="Roboto Slab Light" pitchFamily="2" charset="0"/>
                          <a:cs typeface="+mj-cs"/>
                        </a:rPr>
                        <a:t>enablement/</a:t>
                      </a:r>
                      <a:br>
                        <a:rPr lang="en-US" sz="1000" kern="1200" dirty="0">
                          <a:solidFill>
                            <a:srgbClr val="293C59"/>
                          </a:solidFill>
                          <a:latin typeface="+mj-lt"/>
                          <a:ea typeface="Roboto Slab Light" pitchFamily="2" charset="0"/>
                          <a:cs typeface="+mj-cs"/>
                        </a:rPr>
                      </a:br>
                      <a:r>
                        <a:rPr lang="en-US" sz="1000" kern="1200" dirty="0">
                          <a:solidFill>
                            <a:srgbClr val="293C59"/>
                          </a:solidFill>
                          <a:latin typeface="+mj-lt"/>
                          <a:ea typeface="Roboto Slab Light" pitchFamily="2" charset="0"/>
                          <a:cs typeface="+mj-cs"/>
                        </a:rPr>
                        <a:t>content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725731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5B10FB9-7774-4690-B531-972AEF39B92B}"/>
              </a:ext>
            </a:extLst>
          </p:cNvPr>
          <p:cNvSpPr/>
          <p:nvPr/>
        </p:nvSpPr>
        <p:spPr>
          <a:xfrm>
            <a:off x="2953560" y="2396613"/>
            <a:ext cx="1303020" cy="13716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</a:rPr>
              <a:t>Pilot | Healthcare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2FCC2FD-592E-408C-AEFE-D19497852A95}"/>
              </a:ext>
            </a:extLst>
          </p:cNvPr>
          <p:cNvSpPr/>
          <p:nvPr/>
        </p:nvSpPr>
        <p:spPr>
          <a:xfrm>
            <a:off x="4130313" y="2696041"/>
            <a:ext cx="1426265" cy="130512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</a:rPr>
              <a:t>Pilot | Utilities &amp; Co Ops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8AE418-B732-41FF-B0AE-F1E539666447}"/>
              </a:ext>
            </a:extLst>
          </p:cNvPr>
          <p:cNvSpPr/>
          <p:nvPr/>
        </p:nvSpPr>
        <p:spPr>
          <a:xfrm>
            <a:off x="5556579" y="2964503"/>
            <a:ext cx="1303020" cy="13716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</a:rPr>
              <a:t>Pilot | Finance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E3A9007-E665-44B9-824A-8F0DA6582CF4}"/>
              </a:ext>
            </a:extLst>
          </p:cNvPr>
          <p:cNvSpPr/>
          <p:nvPr/>
        </p:nvSpPr>
        <p:spPr>
          <a:xfrm>
            <a:off x="4727694" y="2396613"/>
            <a:ext cx="1303020" cy="13716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</a:rPr>
              <a:t>Rollout | Healthcare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212C14-5B15-40BD-B63C-56146F60F7AB}"/>
              </a:ext>
            </a:extLst>
          </p:cNvPr>
          <p:cNvSpPr/>
          <p:nvPr/>
        </p:nvSpPr>
        <p:spPr>
          <a:xfrm>
            <a:off x="3848081" y="1672678"/>
            <a:ext cx="1577340" cy="13716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</a:rPr>
              <a:t>All Markets Lead Gen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A8381AA-5EE3-4762-9AF5-7B7079898FF5}"/>
              </a:ext>
            </a:extLst>
          </p:cNvPr>
          <p:cNvSpPr/>
          <p:nvPr/>
        </p:nvSpPr>
        <p:spPr>
          <a:xfrm>
            <a:off x="4256580" y="1975509"/>
            <a:ext cx="2880360" cy="13716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</a:rPr>
              <a:t>Optimization &amp; Market-Focused Content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5C341CD-2687-428C-933F-85CB757F7C26}"/>
              </a:ext>
            </a:extLst>
          </p:cNvPr>
          <p:cNvSpPr/>
          <p:nvPr/>
        </p:nvSpPr>
        <p:spPr>
          <a:xfrm>
            <a:off x="3848081" y="3359086"/>
            <a:ext cx="2125980" cy="13716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</a:rPr>
              <a:t>Content | SD-WAN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CAD9031-B836-4E35-9F2E-9477E09A5920}"/>
              </a:ext>
            </a:extLst>
          </p:cNvPr>
          <p:cNvSpPr/>
          <p:nvPr/>
        </p:nvSpPr>
        <p:spPr>
          <a:xfrm>
            <a:off x="5556579" y="3601601"/>
            <a:ext cx="1577340" cy="13716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</a:rPr>
              <a:t>Content | Cloud Connect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F9A1D1E-5705-4E4C-BAC2-824CD7E04D17}"/>
              </a:ext>
            </a:extLst>
          </p:cNvPr>
          <p:cNvSpPr/>
          <p:nvPr/>
        </p:nvSpPr>
        <p:spPr>
          <a:xfrm>
            <a:off x="4256580" y="3824607"/>
            <a:ext cx="1165860" cy="13716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</a:rPr>
              <a:t>Uniti IQ Newsletter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2E44E66-FE71-4B90-9AB6-A7DD286B5D3F}"/>
              </a:ext>
            </a:extLst>
          </p:cNvPr>
          <p:cNvSpPr/>
          <p:nvPr/>
        </p:nvSpPr>
        <p:spPr>
          <a:xfrm>
            <a:off x="2964454" y="4069575"/>
            <a:ext cx="4183380" cy="13716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</a:rPr>
              <a:t>Digital Advertising</a:t>
            </a:r>
          </a:p>
        </p:txBody>
      </p:sp>
    </p:spTree>
    <p:extLst>
      <p:ext uri="{BB962C8B-B14F-4D97-AF65-F5344CB8AC3E}">
        <p14:creationId xmlns:p14="http://schemas.microsoft.com/office/powerpoint/2010/main" val="17386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BB6801B-3AF5-49B1-947B-DC0E459E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Table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7036C-04FF-46F5-9EBC-F8B10356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6476D66-9B71-4781-8DA5-88089D771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167771"/>
              </p:ext>
            </p:extLst>
          </p:nvPr>
        </p:nvGraphicFramePr>
        <p:xfrm>
          <a:off x="704564" y="1148859"/>
          <a:ext cx="7851915" cy="3048900"/>
        </p:xfrm>
        <a:graphic>
          <a:graphicData uri="http://schemas.openxmlformats.org/drawingml/2006/table">
            <a:tbl>
              <a:tblPr/>
              <a:tblGrid>
                <a:gridCol w="2617305">
                  <a:extLst>
                    <a:ext uri="{9D8B030D-6E8A-4147-A177-3AD203B41FA5}">
                      <a16:colId xmlns:a16="http://schemas.microsoft.com/office/drawing/2014/main" val="1186629096"/>
                    </a:ext>
                  </a:extLst>
                </a:gridCol>
                <a:gridCol w="2617305">
                  <a:extLst>
                    <a:ext uri="{9D8B030D-6E8A-4147-A177-3AD203B41FA5}">
                      <a16:colId xmlns:a16="http://schemas.microsoft.com/office/drawing/2014/main" val="1524185261"/>
                    </a:ext>
                  </a:extLst>
                </a:gridCol>
                <a:gridCol w="2617305">
                  <a:extLst>
                    <a:ext uri="{9D8B030D-6E8A-4147-A177-3AD203B41FA5}">
                      <a16:colId xmlns:a16="http://schemas.microsoft.com/office/drawing/2014/main" val="1608387972"/>
                    </a:ext>
                  </a:extLst>
                </a:gridCol>
              </a:tblGrid>
              <a:tr h="30489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Roboto Slab" pitchFamily="2" charset="0"/>
                        </a:rPr>
                        <a:t>Account</a:t>
                      </a:r>
                      <a:endParaRPr lang="en-US" sz="1400" b="0" i="0" u="none" strike="noStrike" dirty="0">
                        <a:effectLst/>
                        <a:latin typeface="+mn-lt"/>
                        <a:ea typeface="Roboto Slab" pitchFamily="2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Roboto Slab" pitchFamily="2" charset="0"/>
                        </a:rPr>
                        <a:t>Rep</a:t>
                      </a:r>
                      <a:endParaRPr lang="en-US" sz="1400" b="0" i="0" u="none" strike="noStrike" dirty="0">
                        <a:effectLst/>
                        <a:latin typeface="+mn-lt"/>
                        <a:ea typeface="Roboto Slab" pitchFamily="2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Roboto Slab" pitchFamily="2" charset="0"/>
                        </a:rPr>
                        <a:t>Industry</a:t>
                      </a:r>
                      <a:endParaRPr lang="en-US" sz="1400" b="0" i="0" u="none" strike="noStrike" dirty="0">
                        <a:effectLst/>
                        <a:latin typeface="+mn-lt"/>
                        <a:ea typeface="Roboto Slab" pitchFamily="2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363441"/>
                  </a:ext>
                </a:extLst>
              </a:tr>
              <a:tr h="30489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err="1">
                          <a:effectLst/>
                          <a:latin typeface="+mj-lt"/>
                          <a:ea typeface="Roboto Light" panose="02000000000000000000" pitchFamily="2" charset="0"/>
                        </a:rPr>
                        <a:t>PowerSouth</a:t>
                      </a: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 (AL and FL)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Gabe Watson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Utilities and Co-Ops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113411"/>
                  </a:ext>
                </a:extLst>
              </a:tr>
              <a:tr h="30489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Magnolia Electric (MS)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Gabe Watson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effectLst/>
                          <a:latin typeface="+mj-lt"/>
                          <a:ea typeface="Roboto Light" panose="02000000000000000000" pitchFamily="2" charset="0"/>
                        </a:rPr>
                        <a:t>Utilities and Co-Ops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524586"/>
                  </a:ext>
                </a:extLst>
              </a:tr>
              <a:tr h="30489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+mn-cs"/>
                        </a:rPr>
                        <a:t>Wiregrass Electric (Dothan, AL)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Gabe Watson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Utilities and Co-Ops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75088"/>
                  </a:ext>
                </a:extLst>
              </a:tr>
              <a:tr h="3048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effectLst/>
                          <a:latin typeface="+mj-lt"/>
                          <a:ea typeface="Roboto Light" panose="02000000000000000000" pitchFamily="2" charset="0"/>
                        </a:rPr>
                        <a:t>SWEPCO (LA, TX, AR)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Gabe Watson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effectLst/>
                          <a:latin typeface="+mj-lt"/>
                          <a:ea typeface="Roboto Light" panose="02000000000000000000" pitchFamily="2" charset="0"/>
                        </a:rPr>
                        <a:t>Utilities and Co-Ops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344467"/>
                  </a:ext>
                </a:extLst>
              </a:tr>
              <a:tr h="30489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+mn-cs"/>
                        </a:rPr>
                        <a:t>Navigator Credit Union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Ward Murphy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Financial Services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939849"/>
                  </a:ext>
                </a:extLst>
              </a:tr>
              <a:tr h="30489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+mn-cs"/>
                        </a:rPr>
                        <a:t>Progress Bank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Tiffany Ginn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Financial Services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120536"/>
                  </a:ext>
                </a:extLst>
              </a:tr>
              <a:tr h="30489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+mn-cs"/>
                        </a:rPr>
                        <a:t>West Florida Hospital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Lori </a:t>
                      </a:r>
                      <a:r>
                        <a:rPr lang="en-US" sz="1000" b="0" i="0" u="none" strike="noStrike" dirty="0" err="1">
                          <a:effectLst/>
                          <a:latin typeface="+mj-lt"/>
                          <a:ea typeface="Roboto Light" panose="02000000000000000000" pitchFamily="2" charset="0"/>
                        </a:rPr>
                        <a:t>Lightcap</a:t>
                      </a: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 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+mn-cs"/>
                        </a:rPr>
                        <a:t>Healthcare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85851"/>
                  </a:ext>
                </a:extLst>
              </a:tr>
              <a:tr h="30489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+mn-cs"/>
                        </a:rPr>
                        <a:t>Fort Walton Medical Center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Tracey Marsh 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+mn-cs"/>
                        </a:rPr>
                        <a:t>Healthcare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516288"/>
                  </a:ext>
                </a:extLst>
              </a:tr>
              <a:tr h="30489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+mn-cs"/>
                        </a:rPr>
                        <a:t>Smart Bank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Kevin </a:t>
                      </a:r>
                      <a:r>
                        <a:rPr lang="en-US" sz="1000" b="0" i="0" u="none" strike="noStrike" dirty="0" err="1">
                          <a:effectLst/>
                          <a:latin typeface="+mj-lt"/>
                          <a:ea typeface="Roboto Light" panose="02000000000000000000" pitchFamily="2" charset="0"/>
                        </a:rPr>
                        <a:t>Luker</a:t>
                      </a: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 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effectLst/>
                          <a:latin typeface="+mj-lt"/>
                          <a:ea typeface="Roboto Light" panose="02000000000000000000" pitchFamily="2" charset="0"/>
                        </a:rPr>
                        <a:t>Financial Services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04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16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itting on a dock in a lake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4164633-1369-40B0-84D1-E794EC73E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" y="0"/>
            <a:ext cx="9141386" cy="51482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2C9127-818C-436B-B147-72B2625F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BF5049-E5E9-4CFB-995B-577B9B8A1160}"/>
              </a:ext>
            </a:extLst>
          </p:cNvPr>
          <p:cNvSpPr/>
          <p:nvPr/>
        </p:nvSpPr>
        <p:spPr>
          <a:xfrm>
            <a:off x="1319134" y="869430"/>
            <a:ext cx="6790545" cy="337278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FF4126-14D6-406C-A387-3CB954A22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Break </a:t>
            </a:r>
            <a:br>
              <a:rPr lang="en-US" dirty="0"/>
            </a:br>
            <a:r>
              <a:rPr lang="en-US" dirty="0"/>
              <a:t>or Callout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0AFCA3-43C0-47FC-A23A-F49FF24BF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Subtitle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66FC15-5264-4387-8EFB-6861BCD35149}"/>
              </a:ext>
            </a:extLst>
          </p:cNvPr>
          <p:cNvSpPr/>
          <p:nvPr/>
        </p:nvSpPr>
        <p:spPr>
          <a:xfrm>
            <a:off x="7429652" y="746117"/>
            <a:ext cx="1631738" cy="502573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Placeholder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6B319D-AA0C-4DE2-9D40-C3819BDEE014}"/>
              </a:ext>
            </a:extLst>
          </p:cNvPr>
          <p:cNvSpPr/>
          <p:nvPr/>
        </p:nvSpPr>
        <p:spPr>
          <a:xfrm>
            <a:off x="7429652" y="1405244"/>
            <a:ext cx="1631738" cy="2964017"/>
          </a:xfrm>
          <a:prstGeom prst="rect">
            <a:avLst/>
          </a:prstGeom>
          <a:solidFill>
            <a:schemeClr val="bg1"/>
          </a:solidFill>
        </p:spPr>
        <p:txBody>
          <a:bodyPr wrap="square" anchor="t" anchorCtr="0">
            <a:spAutoFit/>
          </a:bodyPr>
          <a:lstStyle/>
          <a:p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To replace: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Right-click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the photo.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Change Picture &gt; From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a File.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desired image (must be 16x9 size to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fit properly). 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Insert.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Remove placeholder instructions.</a:t>
            </a:r>
          </a:p>
        </p:txBody>
      </p:sp>
    </p:spTree>
    <p:extLst>
      <p:ext uri="{BB962C8B-B14F-4D97-AF65-F5344CB8AC3E}">
        <p14:creationId xmlns:p14="http://schemas.microsoft.com/office/powerpoint/2010/main" val="13497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C8E341-E1D0-4441-A674-AA63DD72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A26405-563F-4AB9-BF4F-FCE3238615CC}"/>
              </a:ext>
            </a:extLst>
          </p:cNvPr>
          <p:cNvSpPr/>
          <p:nvPr/>
        </p:nvSpPr>
        <p:spPr>
          <a:xfrm>
            <a:off x="3177159" y="2322844"/>
            <a:ext cx="2789682" cy="502573"/>
          </a:xfrm>
          <a:prstGeom prst="rect">
            <a:avLst/>
          </a:prstGeom>
          <a:solidFill>
            <a:schemeClr val="bg1"/>
          </a:solidFill>
          <a:ln>
            <a:solidFill>
              <a:srgbClr val="4C70A6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Note to user: blank slide layout for large graphics without a title</a:t>
            </a:r>
          </a:p>
        </p:txBody>
      </p:sp>
    </p:spTree>
    <p:extLst>
      <p:ext uri="{BB962C8B-B14F-4D97-AF65-F5344CB8AC3E}">
        <p14:creationId xmlns:p14="http://schemas.microsoft.com/office/powerpoint/2010/main" val="419589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7BA696-13BD-4AB1-9CDD-24FE278E0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82" y="1688459"/>
            <a:ext cx="2986457" cy="1126182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BFDB81-2AE1-4949-B357-0F49976EB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382" y="2871224"/>
            <a:ext cx="2986457" cy="588866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F39BE-E8B3-46A8-893D-84D04DFA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DC2A25DD-5A5B-4AFD-9FAE-BA525FD87C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3" r="2" b="2"/>
          <a:stretch/>
        </p:blipFill>
        <p:spPr>
          <a:xfrm>
            <a:off x="3077198" y="10"/>
            <a:ext cx="6066802" cy="5148072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60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EDFA6D-537B-4BA0-9BA4-7876A8A78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845" y="3737801"/>
            <a:ext cx="6858000" cy="1123919"/>
          </a:xfrm>
        </p:spPr>
        <p:txBody>
          <a:bodyPr/>
          <a:lstStyle/>
          <a:p>
            <a:r>
              <a:rPr lang="en-US" dirty="0"/>
              <a:t>Template Title for </a:t>
            </a:r>
            <a:br>
              <a:rPr lang="en-US" dirty="0"/>
            </a:br>
            <a:r>
              <a:rPr lang="en-US" dirty="0"/>
              <a:t>CAMPAIGN PROPOSAL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AC76D6-CE45-4E67-AF81-441711C7C4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01075" y="4772025"/>
            <a:ext cx="542925" cy="273050"/>
          </a:xfrm>
        </p:spPr>
        <p:txBody>
          <a:bodyPr/>
          <a:lstStyle/>
          <a:p>
            <a:fld id="{FB7BF103-C43D-4072-B49D-FCE2DD05E3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0CB66-591F-4366-9AED-1A05BF1A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778CB-8701-4150-9783-A884D95AD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74" y="914400"/>
            <a:ext cx="7886700" cy="3831336"/>
          </a:xfrm>
        </p:spPr>
        <p:txBody>
          <a:bodyPr/>
          <a:lstStyle/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8B389-6693-452A-B98E-DADF3D0F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3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30B773-F24C-457C-8E8E-BC679A5E4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3B4C51-661A-4FA1-9B41-0F96EA449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9A5ED-6731-477B-B02E-91D8DED22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18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517479-F9EC-478C-912C-05FCC382DEB9}"/>
              </a:ext>
            </a:extLst>
          </p:cNvPr>
          <p:cNvSpPr/>
          <p:nvPr/>
        </p:nvSpPr>
        <p:spPr>
          <a:xfrm>
            <a:off x="6267910" y="1064350"/>
            <a:ext cx="463066" cy="463066"/>
          </a:xfrm>
          <a:prstGeom prst="ellipse">
            <a:avLst/>
          </a:prstGeom>
          <a:solidFill>
            <a:srgbClr val="57B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1050" dirty="0">
                <a:latin typeface="Arial Narrow" panose="020B0606020202030204" pitchFamily="34" charset="0"/>
              </a:rPr>
              <a:t>icon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487D2-27F6-48EF-819D-A7B0DB3B8343}"/>
              </a:ext>
            </a:extLst>
          </p:cNvPr>
          <p:cNvSpPr/>
          <p:nvPr/>
        </p:nvSpPr>
        <p:spPr>
          <a:xfrm>
            <a:off x="6267910" y="1590375"/>
            <a:ext cx="1470181" cy="8114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200" cap="all" dirty="0">
                <a:latin typeface="Roboto Slab" pitchFamily="2" charset="0"/>
                <a:ea typeface="Roboto Slab" pitchFamily="2" charset="0"/>
              </a:rPr>
              <a:t>TITLE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3C59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/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3C59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Description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D66E97-2040-419A-9370-D6E845E8D9CF}"/>
              </a:ext>
            </a:extLst>
          </p:cNvPr>
          <p:cNvSpPr/>
          <p:nvPr/>
        </p:nvSpPr>
        <p:spPr>
          <a:xfrm>
            <a:off x="6267910" y="3148512"/>
            <a:ext cx="1470181" cy="8114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200" cap="all" dirty="0">
                <a:latin typeface="Roboto Slab" pitchFamily="2" charset="0"/>
                <a:ea typeface="Roboto Slab" pitchFamily="2" charset="0"/>
              </a:rPr>
              <a:t>TITLE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3C59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/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3C59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Description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94BCDE-2AD5-40E4-A7F6-299E37E0C602}"/>
              </a:ext>
            </a:extLst>
          </p:cNvPr>
          <p:cNvSpPr/>
          <p:nvPr/>
        </p:nvSpPr>
        <p:spPr>
          <a:xfrm>
            <a:off x="6267910" y="2593227"/>
            <a:ext cx="463066" cy="463066"/>
          </a:xfrm>
          <a:prstGeom prst="ellipse">
            <a:avLst/>
          </a:prstGeom>
          <a:solidFill>
            <a:srgbClr val="57B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1050" dirty="0">
                <a:latin typeface="Arial Narrow" panose="020B0606020202030204" pitchFamily="34" charset="0"/>
              </a:rPr>
              <a:t>icon here</a:t>
            </a:r>
          </a:p>
        </p:txBody>
      </p:sp>
    </p:spTree>
    <p:extLst>
      <p:ext uri="{BB962C8B-B14F-4D97-AF65-F5344CB8AC3E}">
        <p14:creationId xmlns:p14="http://schemas.microsoft.com/office/powerpoint/2010/main" val="357706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5D0097-3F6F-4F4A-9915-40EF659C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6888"/>
            <a:ext cx="7886700" cy="457200"/>
          </a:xfrm>
        </p:spPr>
        <p:txBody>
          <a:bodyPr/>
          <a:lstStyle/>
          <a:p>
            <a:r>
              <a:rPr lang="en-US" dirty="0"/>
              <a:t>Title &amp; content layout (up to two lines at 16 points, </a:t>
            </a:r>
            <a:br>
              <a:rPr lang="en-US" dirty="0"/>
            </a:br>
            <a:r>
              <a:rPr lang="en-US" dirty="0"/>
              <a:t>edit down title length rather than change type size to fit)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4C4F0-D581-4252-8C49-B7273CDFE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6FF49F-938B-41B9-9544-876003441C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914400"/>
            <a:ext cx="7891272" cy="3739896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</p:spTree>
    <p:extLst>
      <p:ext uri="{BB962C8B-B14F-4D97-AF65-F5344CB8AC3E}">
        <p14:creationId xmlns:p14="http://schemas.microsoft.com/office/powerpoint/2010/main" val="907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4DA47-6F4C-4832-8141-A1F92FAEAC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Template Title for </a:t>
            </a:r>
            <a:br>
              <a:rPr lang="en-US" dirty="0"/>
            </a:br>
            <a:r>
              <a:rPr lang="en-US" dirty="0"/>
              <a:t>GENERAL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4239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05753-562B-4B1E-B18F-5EFFF878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/>
          <a:lstStyle/>
          <a:p>
            <a:fld id="{7898F5DA-3689-474F-9FD4-20C1F0554E3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8AB3EE-E364-4B0B-AF98-6A2BC457CF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1060704"/>
            <a:ext cx="7891272" cy="3593592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244793-A263-4673-AA90-8B59B2D42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6888"/>
            <a:ext cx="7886700" cy="457200"/>
          </a:xfrm>
        </p:spPr>
        <p:txBody>
          <a:bodyPr/>
          <a:lstStyle/>
          <a:p>
            <a:r>
              <a:rPr lang="en-US" dirty="0"/>
              <a:t>Title &amp; content layout 2 (up to two lines at 16 points, </a:t>
            </a:r>
            <a:br>
              <a:rPr lang="en-US" dirty="0"/>
            </a:br>
            <a:r>
              <a:rPr lang="en-US" dirty="0"/>
              <a:t>edit down title length rather than change type size to fit)</a:t>
            </a:r>
          </a:p>
        </p:txBody>
      </p:sp>
    </p:spTree>
    <p:extLst>
      <p:ext uri="{BB962C8B-B14F-4D97-AF65-F5344CB8AC3E}">
        <p14:creationId xmlns:p14="http://schemas.microsoft.com/office/powerpoint/2010/main" val="247662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F28F6E-2545-4A45-8714-3360943F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6888"/>
            <a:ext cx="5441186" cy="457200"/>
          </a:xfrm>
        </p:spPr>
        <p:txBody>
          <a:bodyPr/>
          <a:lstStyle/>
          <a:p>
            <a:r>
              <a:rPr lang="en-US" dirty="0"/>
              <a:t>Title &amp; content with notes layout (up to two lines at 16 points, </a:t>
            </a:r>
            <a:br>
              <a:rPr lang="en-US" dirty="0"/>
            </a:br>
            <a:r>
              <a:rPr lang="en-US" dirty="0"/>
              <a:t>edit down title length rather than change type size to fit)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421A91-F4F2-4DDF-82EE-DCD8D91E4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/>
          <a:lstStyle/>
          <a:p>
            <a:fld id="{7898F5DA-3689-474F-9FD4-20C1F0554E3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11B055-A299-43B1-A72C-4C3A9CFB17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" y="914400"/>
            <a:ext cx="5444340" cy="3739896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6C23990-C19A-4517-9F9D-096142A1E4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540684" y="914400"/>
            <a:ext cx="2429580" cy="160337"/>
          </a:xfrm>
        </p:spPr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0CD6FEB-72C5-4EBA-A887-39E1998B880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39789" y="1179576"/>
            <a:ext cx="2430476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 one</a:t>
            </a:r>
          </a:p>
          <a:p>
            <a:pPr lvl="1"/>
            <a:r>
              <a:rPr lang="en-US" dirty="0"/>
              <a:t>Sub-bullet two</a:t>
            </a:r>
          </a:p>
        </p:txBody>
      </p:sp>
    </p:spTree>
    <p:extLst>
      <p:ext uri="{BB962C8B-B14F-4D97-AF65-F5344CB8AC3E}">
        <p14:creationId xmlns:p14="http://schemas.microsoft.com/office/powerpoint/2010/main" val="34842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3BF2D4-B51B-4F5C-BBFB-1D002F3E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Title only layout (up to two lines at 16 points, </a:t>
            </a:r>
            <a:br>
              <a:rPr lang="en-US" dirty="0"/>
            </a:br>
            <a:r>
              <a:rPr lang="en-US" dirty="0"/>
              <a:t>edit down title length rather than change type size to fit)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A4A16E-2272-4CFF-96B7-E93B5C77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7898F5DA-3689-474F-9FD4-20C1F0554E3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3B0275-5CFB-4A24-A5A0-64F0297AF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Title, subtitle &amp; content layout (up to two lines at 16 points, </a:t>
            </a:r>
            <a:br>
              <a:rPr lang="en-US" dirty="0"/>
            </a:br>
            <a:r>
              <a:rPr lang="en-US" dirty="0"/>
              <a:t>edit down title length rather than change type size to fit)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49A96C-6A6C-43DE-A6F4-9C8E9A80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1EB929-5913-447D-AF6E-8061EC04E2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788670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D8B84-0310-49FA-BD3D-F063A4A88DA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7891272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</p:spTree>
    <p:extLst>
      <p:ext uri="{BB962C8B-B14F-4D97-AF65-F5344CB8AC3E}">
        <p14:creationId xmlns:p14="http://schemas.microsoft.com/office/powerpoint/2010/main" val="41438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772EB4-B6DA-413A-A465-3A3E7576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Three content layout (up to two lines at 16 points, </a:t>
            </a:r>
            <a:br>
              <a:rPr lang="en-US" dirty="0"/>
            </a:br>
            <a:r>
              <a:rPr lang="en-US" dirty="0"/>
              <a:t>edit down title length rather than change type size to fit)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675AC-0EBE-41CD-A2D2-B746FB99F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625D96-F92E-4F69-94BD-C1691B552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264204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15A0CF-B626-4080-B227-AF1412958F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2643571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737F34-F905-4EFB-BF4A-78A0CC142A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2271" y="950913"/>
            <a:ext cx="264204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5543CD-C3F3-466B-BCE8-6A8A860D222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11318" y="1170432"/>
            <a:ext cx="2643571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5110ED-D44B-41B3-B2F2-542853B3DDB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30534" y="950913"/>
            <a:ext cx="264204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C7BC6A0-5629-4227-AC83-082A18A251A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29581" y="1170432"/>
            <a:ext cx="2643571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</p:spTree>
    <p:extLst>
      <p:ext uri="{BB962C8B-B14F-4D97-AF65-F5344CB8AC3E}">
        <p14:creationId xmlns:p14="http://schemas.microsoft.com/office/powerpoint/2010/main" val="27155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0770A3F-A35C-41FD-BBF5-09C6D9410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" y="0"/>
            <a:ext cx="9141386" cy="514826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947A4E1-2EF3-48AB-8199-5F2B41634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Break or Callout Title – v1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49B7EB-5DBB-4583-8C0C-02E15DFBD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40596-1398-4180-A8B4-94E05A1D8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9CFF13-46EA-4EA4-A049-BC67E96F46A8}"/>
              </a:ext>
            </a:extLst>
          </p:cNvPr>
          <p:cNvSpPr/>
          <p:nvPr/>
        </p:nvSpPr>
        <p:spPr>
          <a:xfrm>
            <a:off x="7429652" y="746117"/>
            <a:ext cx="1631738" cy="502573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Placeholder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66326E-1CDC-4AAE-B27F-AD84F6364AC0}"/>
              </a:ext>
            </a:extLst>
          </p:cNvPr>
          <p:cNvSpPr/>
          <p:nvPr/>
        </p:nvSpPr>
        <p:spPr>
          <a:xfrm>
            <a:off x="7429652" y="1405244"/>
            <a:ext cx="1631738" cy="2964017"/>
          </a:xfrm>
          <a:prstGeom prst="rect">
            <a:avLst/>
          </a:prstGeom>
          <a:solidFill>
            <a:schemeClr val="bg1"/>
          </a:solidFill>
        </p:spPr>
        <p:txBody>
          <a:bodyPr wrap="square" anchor="t" anchorCtr="0">
            <a:spAutoFit/>
          </a:bodyPr>
          <a:lstStyle/>
          <a:p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To replace: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Right-click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the photo.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Change Picture &gt; From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a File.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desired image (must be 16x9 size to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fit properly). 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Insert.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Remove placeholder instructions.</a:t>
            </a:r>
          </a:p>
        </p:txBody>
      </p:sp>
    </p:spTree>
    <p:extLst>
      <p:ext uri="{BB962C8B-B14F-4D97-AF65-F5344CB8AC3E}">
        <p14:creationId xmlns:p14="http://schemas.microsoft.com/office/powerpoint/2010/main" val="38073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E864DC-6AB1-4B02-B957-7E9008F5F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" y="0"/>
            <a:ext cx="9141386" cy="5148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A583E3-7C53-43C4-8330-492108A5B825}"/>
              </a:ext>
            </a:extLst>
          </p:cNvPr>
          <p:cNvSpPr/>
          <p:nvPr/>
        </p:nvSpPr>
        <p:spPr>
          <a:xfrm>
            <a:off x="1319134" y="869430"/>
            <a:ext cx="6790545" cy="337278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CDE3F2-6646-460A-B817-58D8AD792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Break </a:t>
            </a:r>
            <a:br>
              <a:rPr lang="en-US" dirty="0"/>
            </a:br>
            <a:r>
              <a:rPr lang="en-US" dirty="0"/>
              <a:t>or Callout Title – v2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6344EC-8B7D-4122-BA0C-88F2DC8CC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28CFF-7793-4AAE-9AB4-AEBC5AAB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26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0F06A-C8C9-4D24-A379-44B984E02658}"/>
              </a:ext>
            </a:extLst>
          </p:cNvPr>
          <p:cNvSpPr/>
          <p:nvPr/>
        </p:nvSpPr>
        <p:spPr>
          <a:xfrm>
            <a:off x="7429652" y="746117"/>
            <a:ext cx="1631738" cy="502573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Placeholder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1D509-41CB-462C-AD76-64D97611D27A}"/>
              </a:ext>
            </a:extLst>
          </p:cNvPr>
          <p:cNvSpPr/>
          <p:nvPr/>
        </p:nvSpPr>
        <p:spPr>
          <a:xfrm>
            <a:off x="7429652" y="1405244"/>
            <a:ext cx="1631738" cy="2964017"/>
          </a:xfrm>
          <a:prstGeom prst="rect">
            <a:avLst/>
          </a:prstGeom>
          <a:solidFill>
            <a:schemeClr val="bg1"/>
          </a:solidFill>
        </p:spPr>
        <p:txBody>
          <a:bodyPr wrap="square" anchor="t" anchorCtr="0">
            <a:spAutoFit/>
          </a:bodyPr>
          <a:lstStyle/>
          <a:p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To replace: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Right-click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the photo.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Change Picture &gt; From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a File.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desired image (must be 16x9 size to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fit properly). 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Insert.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Remove placeholder instructions.</a:t>
            </a:r>
          </a:p>
        </p:txBody>
      </p:sp>
    </p:spTree>
    <p:extLst>
      <p:ext uri="{BB962C8B-B14F-4D97-AF65-F5344CB8AC3E}">
        <p14:creationId xmlns:p14="http://schemas.microsoft.com/office/powerpoint/2010/main" val="418845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CFEE9-292F-4D6E-949F-3A1DDF31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27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AD2F2C-F0CF-43A8-9171-9E28AA0087A7}"/>
              </a:ext>
            </a:extLst>
          </p:cNvPr>
          <p:cNvSpPr/>
          <p:nvPr/>
        </p:nvSpPr>
        <p:spPr>
          <a:xfrm>
            <a:off x="3177159" y="2322844"/>
            <a:ext cx="2789682" cy="502573"/>
          </a:xfrm>
          <a:prstGeom prst="rect">
            <a:avLst/>
          </a:prstGeom>
          <a:solidFill>
            <a:schemeClr val="bg1"/>
          </a:solidFill>
          <a:ln>
            <a:solidFill>
              <a:srgbClr val="4C70A6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Note to user: blank slide layout for large graphics without a title</a:t>
            </a:r>
          </a:p>
        </p:txBody>
      </p:sp>
    </p:spTree>
    <p:extLst>
      <p:ext uri="{BB962C8B-B14F-4D97-AF65-F5344CB8AC3E}">
        <p14:creationId xmlns:p14="http://schemas.microsoft.com/office/powerpoint/2010/main" val="31456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A5AACF-9189-49DC-9193-C2D930444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845" y="3737801"/>
            <a:ext cx="6858000" cy="1123919"/>
          </a:xfrm>
        </p:spPr>
        <p:txBody>
          <a:bodyPr/>
          <a:lstStyle/>
          <a:p>
            <a:r>
              <a:rPr lang="en-US" dirty="0"/>
              <a:t>Template Title for </a:t>
            </a:r>
            <a:br>
              <a:rPr lang="en-US" dirty="0"/>
            </a:br>
            <a:r>
              <a:rPr lang="en-US" dirty="0"/>
              <a:t>CIENA PRESENTATION – v1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1F5A7-2025-4C41-9966-68D8DBF368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01075" y="4772025"/>
            <a:ext cx="542925" cy="273050"/>
          </a:xfrm>
        </p:spPr>
        <p:txBody>
          <a:bodyPr/>
          <a:lstStyle/>
          <a:p>
            <a:fld id="{FB7BF103-C43D-4072-B49D-FCE2DD05E3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0707E-8742-4F51-8AD3-01862DB54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885" y="1968992"/>
            <a:ext cx="6858000" cy="1123919"/>
          </a:xfrm>
        </p:spPr>
        <p:txBody>
          <a:bodyPr/>
          <a:lstStyle/>
          <a:p>
            <a:r>
              <a:rPr lang="en-US" dirty="0"/>
              <a:t>Template Title for </a:t>
            </a:r>
            <a:br>
              <a:rPr lang="en-US" dirty="0"/>
            </a:br>
            <a:r>
              <a:rPr lang="en-US" dirty="0"/>
              <a:t>CIENA PRESENTATION – v2</a:t>
            </a:r>
          </a:p>
        </p:txBody>
      </p:sp>
    </p:spTree>
    <p:extLst>
      <p:ext uri="{BB962C8B-B14F-4D97-AF65-F5344CB8AC3E}">
        <p14:creationId xmlns:p14="http://schemas.microsoft.com/office/powerpoint/2010/main" val="5522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F734D5-3720-4D27-A31F-BF2A73C60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Agenda layout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054B4-FC2C-4065-AB43-53E6B626C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74" y="914400"/>
            <a:ext cx="7886700" cy="3831336"/>
          </a:xfrm>
        </p:spPr>
        <p:txBody>
          <a:bodyPr/>
          <a:lstStyle/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79BD1-7839-4BB6-80FB-D52363C1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A3DC8F-6496-4BBA-BBDC-40A53F0A0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168" y="1729392"/>
            <a:ext cx="6858000" cy="1123919"/>
          </a:xfrm>
        </p:spPr>
        <p:txBody>
          <a:bodyPr/>
          <a:lstStyle/>
          <a:p>
            <a:r>
              <a:rPr lang="en-US" dirty="0"/>
              <a:t>Template Title for </a:t>
            </a:r>
            <a:br>
              <a:rPr lang="en-US" dirty="0"/>
            </a:br>
            <a:r>
              <a:rPr lang="en-US" dirty="0"/>
              <a:t>CIENA PRESENTATION – v3</a:t>
            </a:r>
          </a:p>
        </p:txBody>
      </p:sp>
    </p:spTree>
    <p:extLst>
      <p:ext uri="{BB962C8B-B14F-4D97-AF65-F5344CB8AC3E}">
        <p14:creationId xmlns:p14="http://schemas.microsoft.com/office/powerpoint/2010/main" val="200955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DE9042-1E71-41AE-97CF-2727A1360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397" y="1443090"/>
            <a:ext cx="6858000" cy="1123919"/>
          </a:xfrm>
        </p:spPr>
        <p:txBody>
          <a:bodyPr/>
          <a:lstStyle/>
          <a:p>
            <a:r>
              <a:rPr lang="en-US" dirty="0"/>
              <a:t>Template Title for </a:t>
            </a:r>
            <a:br>
              <a:rPr lang="en-US" dirty="0"/>
            </a:br>
            <a:r>
              <a:rPr lang="en-US" dirty="0"/>
              <a:t>CIENA PRESENTATION – v4</a:t>
            </a:r>
          </a:p>
        </p:txBody>
      </p:sp>
    </p:spTree>
    <p:extLst>
      <p:ext uri="{BB962C8B-B14F-4D97-AF65-F5344CB8AC3E}">
        <p14:creationId xmlns:p14="http://schemas.microsoft.com/office/powerpoint/2010/main" val="8912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22B69E-B01B-49FB-BD36-CBD84E6B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52CAE-530A-4256-912F-C9DA75E6C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74" y="914400"/>
            <a:ext cx="7886700" cy="3831336"/>
          </a:xfrm>
        </p:spPr>
        <p:txBody>
          <a:bodyPr/>
          <a:lstStyle/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</p:txBody>
      </p:sp>
    </p:spTree>
    <p:extLst>
      <p:ext uri="{BB962C8B-B14F-4D97-AF65-F5344CB8AC3E}">
        <p14:creationId xmlns:p14="http://schemas.microsoft.com/office/powerpoint/2010/main" val="28760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3096ED-A4DD-447D-AC35-4F6D2F1B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EF56D-AF76-4D67-AA96-047E8D36E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74" y="914400"/>
            <a:ext cx="5406329" cy="3831336"/>
          </a:xfrm>
        </p:spPr>
        <p:txBody>
          <a:bodyPr/>
          <a:lstStyle/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r>
              <a:rPr lang="en-US" dirty="0"/>
              <a:t>Agenda title one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BED91-DD9E-498E-B072-48DCB84A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9B46B1-89CF-4F1D-8F15-6589B8FC1845}"/>
              </a:ext>
            </a:extLst>
          </p:cNvPr>
          <p:cNvSpPr/>
          <p:nvPr/>
        </p:nvSpPr>
        <p:spPr>
          <a:xfrm>
            <a:off x="6267910" y="1064350"/>
            <a:ext cx="463066" cy="463066"/>
          </a:xfrm>
          <a:prstGeom prst="ellipse">
            <a:avLst/>
          </a:prstGeom>
          <a:solidFill>
            <a:srgbClr val="57B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1050" dirty="0">
                <a:latin typeface="Arial Narrow" panose="020B0606020202030204" pitchFamily="34" charset="0"/>
              </a:rPr>
              <a:t>icon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23E6E3-27B2-47EA-943B-2F0146201783}"/>
              </a:ext>
            </a:extLst>
          </p:cNvPr>
          <p:cNvSpPr/>
          <p:nvPr/>
        </p:nvSpPr>
        <p:spPr>
          <a:xfrm>
            <a:off x="6267910" y="1590375"/>
            <a:ext cx="1470181" cy="8114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200" cap="all" dirty="0">
                <a:latin typeface="Roboto Slab" pitchFamily="2" charset="0"/>
                <a:ea typeface="Roboto Slab" pitchFamily="2" charset="0"/>
              </a:rPr>
              <a:t>TITLE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3C59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/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3C59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Description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8FB5A8-B9EE-4DC9-8DDC-F89CD3C534C1}"/>
              </a:ext>
            </a:extLst>
          </p:cNvPr>
          <p:cNvSpPr/>
          <p:nvPr/>
        </p:nvSpPr>
        <p:spPr>
          <a:xfrm>
            <a:off x="6267910" y="3148512"/>
            <a:ext cx="1470181" cy="8114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200" cap="all" dirty="0">
                <a:latin typeface="Roboto Slab" pitchFamily="2" charset="0"/>
                <a:ea typeface="Roboto Slab" pitchFamily="2" charset="0"/>
              </a:rPr>
              <a:t>TITLE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3C59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/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3C59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Description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5DFCF2-9632-4C92-B084-16AF5106F896}"/>
              </a:ext>
            </a:extLst>
          </p:cNvPr>
          <p:cNvSpPr/>
          <p:nvPr/>
        </p:nvSpPr>
        <p:spPr>
          <a:xfrm>
            <a:off x="6267910" y="2593227"/>
            <a:ext cx="463066" cy="463066"/>
          </a:xfrm>
          <a:prstGeom prst="ellipse">
            <a:avLst/>
          </a:prstGeom>
          <a:solidFill>
            <a:srgbClr val="57B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1050" dirty="0">
                <a:latin typeface="Arial Narrow" panose="020B0606020202030204" pitchFamily="34" charset="0"/>
              </a:rPr>
              <a:t>icon here</a:t>
            </a:r>
          </a:p>
        </p:txBody>
      </p:sp>
    </p:spTree>
    <p:extLst>
      <p:ext uri="{BB962C8B-B14F-4D97-AF65-F5344CB8AC3E}">
        <p14:creationId xmlns:p14="http://schemas.microsoft.com/office/powerpoint/2010/main" val="5351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CF33D0-E014-4D00-A14E-3EBD74CF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6888"/>
            <a:ext cx="7886700" cy="457200"/>
          </a:xfrm>
        </p:spPr>
        <p:txBody>
          <a:bodyPr/>
          <a:lstStyle/>
          <a:p>
            <a:r>
              <a:rPr lang="en-US" dirty="0"/>
              <a:t>Title &amp; content layout (up to two lines at 16 points, </a:t>
            </a:r>
            <a:br>
              <a:rPr lang="en-US" dirty="0"/>
            </a:br>
            <a:r>
              <a:rPr lang="en-US" dirty="0"/>
              <a:t>edit down title length rather than change type size to fit)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038BB-84E0-4927-BA83-C0C1A70C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5C8F37-0A08-4DED-AAE7-4CD1F90F14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914400"/>
            <a:ext cx="7891272" cy="3739896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</p:spTree>
    <p:extLst>
      <p:ext uri="{BB962C8B-B14F-4D97-AF65-F5344CB8AC3E}">
        <p14:creationId xmlns:p14="http://schemas.microsoft.com/office/powerpoint/2010/main" val="12692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90011F-1F79-4D7F-8EF2-A43BAEC5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/>
          <a:lstStyle/>
          <a:p>
            <a:fld id="{7898F5DA-3689-474F-9FD4-20C1F0554E3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46C5E1-8476-4567-BBAB-47391DD6B2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1060704"/>
            <a:ext cx="7891272" cy="3593592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0A4199-CE1B-443B-AA41-E3AC56980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8284"/>
            <a:ext cx="7886700" cy="457200"/>
          </a:xfrm>
        </p:spPr>
        <p:txBody>
          <a:bodyPr/>
          <a:lstStyle/>
          <a:p>
            <a:r>
              <a:rPr lang="en-US" dirty="0"/>
              <a:t>Title &amp; content layout 2 (up to two lines at 16 points,</a:t>
            </a:r>
            <a:br>
              <a:rPr lang="en-US" dirty="0"/>
            </a:br>
            <a:r>
              <a:rPr lang="en-US" dirty="0"/>
              <a:t>edit down title length rather than type size to fit)</a:t>
            </a:r>
          </a:p>
        </p:txBody>
      </p:sp>
    </p:spTree>
    <p:extLst>
      <p:ext uri="{BB962C8B-B14F-4D97-AF65-F5344CB8AC3E}">
        <p14:creationId xmlns:p14="http://schemas.microsoft.com/office/powerpoint/2010/main" val="42474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D050A1-B3E8-460E-9640-8A2C3444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6888"/>
            <a:ext cx="4563359" cy="457200"/>
          </a:xfrm>
        </p:spPr>
        <p:txBody>
          <a:bodyPr/>
          <a:lstStyle/>
          <a:p>
            <a:r>
              <a:rPr lang="en-US" dirty="0"/>
              <a:t>Title &amp; content with notes layout</a:t>
            </a:r>
            <a:br>
              <a:rPr lang="en-US" dirty="0"/>
            </a:br>
            <a:r>
              <a:rPr lang="en-US" dirty="0"/>
              <a:t>(up to 2 lines at 16 points, edit down title length to fit)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50E5F6-C3B6-4EEB-9184-9738A530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/>
          <a:lstStyle/>
          <a:p>
            <a:fld id="{7898F5DA-3689-474F-9FD4-20C1F0554E3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FE20F5-5368-4A82-9AF2-6A4BC743A7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" y="914400"/>
            <a:ext cx="4566004" cy="3739896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4A5472-525D-42E2-92BE-970E1994FD9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58384" y="914400"/>
            <a:ext cx="3611880" cy="160337"/>
          </a:xfrm>
        </p:spPr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748453-7403-442D-A615-59D3E005743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58384" y="1161288"/>
            <a:ext cx="3611881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 one</a:t>
            </a:r>
          </a:p>
          <a:p>
            <a:pPr lvl="1"/>
            <a:r>
              <a:rPr lang="en-US" dirty="0"/>
              <a:t>Sub-bullet two</a:t>
            </a:r>
          </a:p>
        </p:txBody>
      </p:sp>
    </p:spTree>
    <p:extLst>
      <p:ext uri="{BB962C8B-B14F-4D97-AF65-F5344CB8AC3E}">
        <p14:creationId xmlns:p14="http://schemas.microsoft.com/office/powerpoint/2010/main" val="21465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A92BCC-E786-447F-A313-A89465AA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Title only layout (up to two lines at 16 points, </a:t>
            </a:r>
            <a:br>
              <a:rPr lang="en-US" dirty="0"/>
            </a:br>
            <a:r>
              <a:rPr lang="en-US" dirty="0"/>
              <a:t>edit down title length rather than change type size to fit)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394BD5-A6C5-4BE9-997C-E1F88C7A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7898F5DA-3689-474F-9FD4-20C1F0554E3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EF536B-AD77-4F16-A092-014675E2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Title, subtitle &amp; content layout (up to two lines at 16 pts., </a:t>
            </a:r>
            <a:br>
              <a:rPr lang="en-US" dirty="0"/>
            </a:br>
            <a:r>
              <a:rPr lang="en-US" dirty="0"/>
              <a:t>edit down title length rather than change type size to fit)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3EA8EC-7152-46CB-AD67-00302E67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55CA7F-746D-4309-8B99-CD74970079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788670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63BE14-B3B8-4DC7-A6A0-12BABA47A5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7891272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</p:spTree>
    <p:extLst>
      <p:ext uri="{BB962C8B-B14F-4D97-AF65-F5344CB8AC3E}">
        <p14:creationId xmlns:p14="http://schemas.microsoft.com/office/powerpoint/2010/main" val="13065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3B893D1-D8E2-4A33-972E-13CE6EF24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Three content layout (up to two lines at 16 points, </a:t>
            </a:r>
            <a:br>
              <a:rPr lang="en-US" dirty="0"/>
            </a:br>
            <a:r>
              <a:rPr lang="en-US" dirty="0"/>
              <a:t>edit down title length rather than change type size to fit)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98CC55-998D-4374-BC9A-0B94D03A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C483DD-2E8A-4569-BDEE-3942FDCCF3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264204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C657DA-2D2D-4ABD-B9B3-D9A2B0846A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2643571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3EF48A-079B-4D80-B4AC-FDBE7D320D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2271" y="950913"/>
            <a:ext cx="264204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8F6568-632F-492F-85A0-F6F6A9F859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11318" y="1170432"/>
            <a:ext cx="2643571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7C678EC-3C1C-4C75-92B7-5D34672C914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30534" y="950913"/>
            <a:ext cx="264204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2670C3F-DD62-4A4C-9F90-F87F6F38292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29581" y="1170432"/>
            <a:ext cx="2643571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</p:spTree>
    <p:extLst>
      <p:ext uri="{BB962C8B-B14F-4D97-AF65-F5344CB8AC3E}">
        <p14:creationId xmlns:p14="http://schemas.microsoft.com/office/powerpoint/2010/main" val="22846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888AD1-B0E0-40D8-B018-B91BEF24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6888"/>
            <a:ext cx="7886700" cy="457200"/>
          </a:xfrm>
        </p:spPr>
        <p:txBody>
          <a:bodyPr/>
          <a:lstStyle/>
          <a:p>
            <a:r>
              <a:rPr lang="en-US" dirty="0"/>
              <a:t>Title &amp; content layout</a:t>
            </a:r>
            <a:br>
              <a:rPr lang="en-US" dirty="0"/>
            </a:br>
            <a:r>
              <a:rPr lang="en-US" dirty="0"/>
              <a:t>(up to two lines at 16 points, edit down title length rather than change type size to fit)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8D1D2-BB10-43FA-B3EF-BAF10FA0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434AC-F4FC-4BAC-A5FB-EFA4DE44B6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914400"/>
            <a:ext cx="7891272" cy="3739896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</p:spTree>
    <p:extLst>
      <p:ext uri="{BB962C8B-B14F-4D97-AF65-F5344CB8AC3E}">
        <p14:creationId xmlns:p14="http://schemas.microsoft.com/office/powerpoint/2010/main" val="27154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7F5EB3-F83F-442F-9A18-A208C2323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" y="0"/>
            <a:ext cx="9141386" cy="514826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321DF83-5F1C-4A02-926C-6FB240AAE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136" y="2678675"/>
            <a:ext cx="2536278" cy="2072743"/>
          </a:xfrm>
        </p:spPr>
        <p:txBody>
          <a:bodyPr/>
          <a:lstStyle/>
          <a:p>
            <a:r>
              <a:rPr lang="en-US" dirty="0"/>
              <a:t>Section Break or Callout Title – v1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9290584-2ED0-41A2-A386-2235652F1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7136" y="4771678"/>
            <a:ext cx="2536278" cy="1126182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0A7824-9AEA-40A4-82C6-8CB16D2E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40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81FEBC-5475-4C25-93E0-EA1EFCCC8479}"/>
              </a:ext>
            </a:extLst>
          </p:cNvPr>
          <p:cNvSpPr/>
          <p:nvPr/>
        </p:nvSpPr>
        <p:spPr>
          <a:xfrm>
            <a:off x="275387" y="358411"/>
            <a:ext cx="1631738" cy="502573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Placeholder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B37F08-A5FB-4B60-9DA6-B5E2D9D61FA8}"/>
              </a:ext>
            </a:extLst>
          </p:cNvPr>
          <p:cNvSpPr/>
          <p:nvPr/>
        </p:nvSpPr>
        <p:spPr>
          <a:xfrm>
            <a:off x="275387" y="1017538"/>
            <a:ext cx="1631738" cy="2964017"/>
          </a:xfrm>
          <a:prstGeom prst="rect">
            <a:avLst/>
          </a:prstGeom>
          <a:solidFill>
            <a:schemeClr val="bg1"/>
          </a:solidFill>
        </p:spPr>
        <p:txBody>
          <a:bodyPr wrap="square" anchor="t" anchorCtr="0">
            <a:spAutoFit/>
          </a:bodyPr>
          <a:lstStyle/>
          <a:p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To replace: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Right-click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the photo.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Change Picture &gt; From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a File.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desired image (must be 16x9 size to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fit properly). 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Insert.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Remove placeholder instructions.</a:t>
            </a:r>
          </a:p>
        </p:txBody>
      </p:sp>
    </p:spTree>
    <p:extLst>
      <p:ext uri="{BB962C8B-B14F-4D97-AF65-F5344CB8AC3E}">
        <p14:creationId xmlns:p14="http://schemas.microsoft.com/office/powerpoint/2010/main" val="26357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F65746-6537-4A73-88AB-DDDA77370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" y="0"/>
            <a:ext cx="9141386" cy="5148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6F0001-E82F-4A4F-963C-7F287AF1DFCE}"/>
              </a:ext>
            </a:extLst>
          </p:cNvPr>
          <p:cNvSpPr/>
          <p:nvPr/>
        </p:nvSpPr>
        <p:spPr>
          <a:xfrm>
            <a:off x="1319134" y="869430"/>
            <a:ext cx="6790545" cy="337278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BFFC6D-3C55-4786-92D6-921E24EA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Break </a:t>
            </a:r>
            <a:br>
              <a:rPr lang="en-US" dirty="0"/>
            </a:br>
            <a:r>
              <a:rPr lang="en-US" dirty="0"/>
              <a:t>or Callout Title – v2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08844C-C86F-4280-88C9-0D78A7766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626EF-62E0-4B50-B27E-5B529160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41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4151-0569-4209-A7C7-859F195047F0}"/>
              </a:ext>
            </a:extLst>
          </p:cNvPr>
          <p:cNvSpPr/>
          <p:nvPr/>
        </p:nvSpPr>
        <p:spPr>
          <a:xfrm>
            <a:off x="7429652" y="746117"/>
            <a:ext cx="1631738" cy="502573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Placeholder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136443-3D5B-47A8-9637-20F53F5E8DD0}"/>
              </a:ext>
            </a:extLst>
          </p:cNvPr>
          <p:cNvSpPr/>
          <p:nvPr/>
        </p:nvSpPr>
        <p:spPr>
          <a:xfrm>
            <a:off x="7429652" y="1405244"/>
            <a:ext cx="1631738" cy="2964017"/>
          </a:xfrm>
          <a:prstGeom prst="rect">
            <a:avLst/>
          </a:prstGeom>
          <a:solidFill>
            <a:schemeClr val="bg1"/>
          </a:solidFill>
        </p:spPr>
        <p:txBody>
          <a:bodyPr wrap="square" anchor="t" anchorCtr="0">
            <a:spAutoFit/>
          </a:bodyPr>
          <a:lstStyle/>
          <a:p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To replace: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Right-click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the photo.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Change Picture &gt; From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a File.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desired image (must be 16x9 size to </a:t>
            </a:r>
            <a:b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fit properly). 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Select Insert.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Remove placeholder instructions.</a:t>
            </a:r>
          </a:p>
        </p:txBody>
      </p:sp>
    </p:spTree>
    <p:extLst>
      <p:ext uri="{BB962C8B-B14F-4D97-AF65-F5344CB8AC3E}">
        <p14:creationId xmlns:p14="http://schemas.microsoft.com/office/powerpoint/2010/main" val="13178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17443-62A4-433A-9F8C-9339B0C5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F103-C43D-4072-B49D-FCE2DD05E335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D3971-1F3C-4C64-87B9-13A4BAFEFD40}"/>
              </a:ext>
            </a:extLst>
          </p:cNvPr>
          <p:cNvSpPr/>
          <p:nvPr/>
        </p:nvSpPr>
        <p:spPr>
          <a:xfrm>
            <a:off x="3224174" y="2322445"/>
            <a:ext cx="2695652" cy="5033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rgbClr val="FF0000"/>
                </a:solidFill>
                <a:latin typeface="Arial" panose="020B0604020202020204" pitchFamily="34" charset="0"/>
                <a:ea typeface="Roboto Slab Light" pitchFamily="2" charset="0"/>
                <a:cs typeface="Arial" panose="020B0604020202020204" pitchFamily="34" charset="0"/>
              </a:rPr>
              <a:t>NOTE TO USER: BLANK SLIDE LAYOUT FOR LARGE GRAPHICS WITHOUT A TITLE</a:t>
            </a:r>
          </a:p>
        </p:txBody>
      </p:sp>
    </p:spTree>
    <p:extLst>
      <p:ext uri="{BB962C8B-B14F-4D97-AF65-F5344CB8AC3E}">
        <p14:creationId xmlns:p14="http://schemas.microsoft.com/office/powerpoint/2010/main" val="34553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0A512F-37DA-4BEC-9095-389623BC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6888"/>
            <a:ext cx="5753728" cy="457200"/>
          </a:xfrm>
        </p:spPr>
        <p:txBody>
          <a:bodyPr/>
          <a:lstStyle/>
          <a:p>
            <a:r>
              <a:rPr lang="en-US" dirty="0"/>
              <a:t>Title &amp; content with notes layout (up to two lines at 16 points, </a:t>
            </a:r>
            <a:br>
              <a:rPr lang="en-US" dirty="0"/>
            </a:br>
            <a:r>
              <a:rPr lang="en-US" dirty="0"/>
              <a:t>edit down title length rather than change type size to fit)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3E551A-87E7-4B1B-B49F-D7B419B9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/>
          <a:lstStyle/>
          <a:p>
            <a:fld id="{7898F5DA-3689-474F-9FD4-20C1F0554E3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7FB59-03DE-4912-8D14-EBDA8DA059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914400"/>
            <a:ext cx="5757063" cy="3739896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0CC020-0959-4A6A-BEBC-AF3A8AD1767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540684" y="914400"/>
            <a:ext cx="2429580" cy="160337"/>
          </a:xfrm>
        </p:spPr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9BE6D3-05EC-4884-8B92-E14F603FCFB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39789" y="1180364"/>
            <a:ext cx="2430476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 one</a:t>
            </a:r>
          </a:p>
          <a:p>
            <a:pPr lvl="1"/>
            <a:r>
              <a:rPr lang="en-US" dirty="0"/>
              <a:t>Sub-bullet two</a:t>
            </a:r>
          </a:p>
        </p:txBody>
      </p:sp>
    </p:spTree>
    <p:extLst>
      <p:ext uri="{BB962C8B-B14F-4D97-AF65-F5344CB8AC3E}">
        <p14:creationId xmlns:p14="http://schemas.microsoft.com/office/powerpoint/2010/main" val="27774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1D44C1-B873-4886-8B7B-F9613DE43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only layout </a:t>
            </a:r>
            <a:br>
              <a:rPr lang="en-US" dirty="0"/>
            </a:br>
            <a:r>
              <a:rPr lang="en-US" dirty="0"/>
              <a:t>(up to two lines at 16 points, edit down title length rather than change type size to fit)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BAAB1-E362-4088-8F6E-94BC1904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F5DA-3689-474F-9FD4-20C1F0554E3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8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3C7C75-CD05-40FC-A4C9-B62D3441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0768" y="4771678"/>
            <a:ext cx="539496" cy="274097"/>
          </a:xfrm>
        </p:spPr>
        <p:txBody>
          <a:bodyPr/>
          <a:lstStyle/>
          <a:p>
            <a:fld id="{7898F5DA-3689-474F-9FD4-20C1F0554E3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BE7996-9694-46AD-8CAE-6E926BEC03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59" y="1060704"/>
            <a:ext cx="7891272" cy="3593592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5FD26E-4CC9-4399-811A-B4CEC309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6888"/>
            <a:ext cx="7886700" cy="457200"/>
          </a:xfrm>
        </p:spPr>
        <p:txBody>
          <a:bodyPr/>
          <a:lstStyle/>
          <a:p>
            <a:r>
              <a:rPr lang="en-US" dirty="0"/>
              <a:t>Title &amp; content layout 2</a:t>
            </a:r>
            <a:br>
              <a:rPr lang="en-US" dirty="0"/>
            </a:br>
            <a:r>
              <a:rPr lang="en-US" dirty="0"/>
              <a:t>(up to two lines at 16 points, edit down title length rather than change type size to fit)</a:t>
            </a:r>
          </a:p>
        </p:txBody>
      </p:sp>
    </p:spTree>
    <p:extLst>
      <p:ext uri="{BB962C8B-B14F-4D97-AF65-F5344CB8AC3E}">
        <p14:creationId xmlns:p14="http://schemas.microsoft.com/office/powerpoint/2010/main" val="196260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BB26A5-5FED-40E7-9E10-806D536A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Title, subtitle &amp; content layout</a:t>
            </a:r>
            <a:br>
              <a:rPr lang="en-US" dirty="0"/>
            </a:br>
            <a:r>
              <a:rPr lang="en-US" dirty="0"/>
              <a:t>(up to two lines at 16 points, edit down title length rather than change type size to fit)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29E45-D756-41FA-98DC-E6C442E4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563CC5-463D-4DFB-8742-8FBCF855A1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788670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915C0-351F-4993-93B4-86BBED411A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7891272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</p:spTree>
    <p:extLst>
      <p:ext uri="{BB962C8B-B14F-4D97-AF65-F5344CB8AC3E}">
        <p14:creationId xmlns:p14="http://schemas.microsoft.com/office/powerpoint/2010/main" val="21160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BB26A5-5FED-40E7-9E10-806D536A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74" y="246888"/>
            <a:ext cx="7886700" cy="461248"/>
          </a:xfrm>
        </p:spPr>
        <p:txBody>
          <a:bodyPr/>
          <a:lstStyle/>
          <a:p>
            <a:r>
              <a:rPr lang="en-US" dirty="0"/>
              <a:t>Two content layout</a:t>
            </a:r>
            <a:br>
              <a:rPr lang="en-US" dirty="0"/>
            </a:br>
            <a:r>
              <a:rPr lang="en-US" dirty="0"/>
              <a:t>(up to two lines at 16 points, edit down title length rather than change type size to fit)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29E45-D756-41FA-98DC-E6C442E4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25" y="4771678"/>
            <a:ext cx="543153" cy="274097"/>
          </a:xfrm>
        </p:spPr>
        <p:txBody>
          <a:bodyPr/>
          <a:lstStyle/>
          <a:p>
            <a:fld id="{FB7BF103-C43D-4072-B49D-FCE2DD05E33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563CC5-463D-4DFB-8742-8FBCF855A1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950913"/>
            <a:ext cx="264204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915C0-351F-4993-93B4-86BBED411A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170432"/>
            <a:ext cx="2643571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9D92AA-1EFA-4DA1-A2E8-3BCF2F048E1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2271" y="950913"/>
            <a:ext cx="2642040" cy="160337"/>
          </a:xfrm>
        </p:spPr>
        <p:txBody>
          <a:bodyPr/>
          <a:lstStyle/>
          <a:p>
            <a:r>
              <a:rPr lang="en-US" dirty="0"/>
              <a:t>Subtitle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CC25B-95D1-4380-974D-1E2D7765E96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11318" y="1170432"/>
            <a:ext cx="2643571" cy="3493008"/>
          </a:xfrm>
        </p:spPr>
        <p:txBody>
          <a:bodyPr/>
          <a:lstStyle/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r>
              <a:rPr lang="en-US" dirty="0"/>
              <a:t>Main bullet</a:t>
            </a:r>
          </a:p>
          <a:p>
            <a:pPr lvl="1"/>
            <a:r>
              <a:rPr lang="en-US" dirty="0"/>
              <a:t>Sub-bullet</a:t>
            </a:r>
          </a:p>
          <a:p>
            <a:pPr lvl="2"/>
            <a:r>
              <a:rPr lang="en-US" dirty="0"/>
              <a:t>Sub-sub bullet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ENERAL PRESENTATION Template">
  <a:themeElements>
    <a:clrScheme name="AM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AF57"/>
      </a:accent1>
      <a:accent2>
        <a:srgbClr val="293C59"/>
      </a:accent2>
      <a:accent3>
        <a:srgbClr val="919191"/>
      </a:accent3>
      <a:accent4>
        <a:srgbClr val="494949"/>
      </a:accent4>
      <a:accent5>
        <a:srgbClr val="EB6730"/>
      </a:accent5>
      <a:accent6>
        <a:srgbClr val="9CBB5A"/>
      </a:accent6>
      <a:hlink>
        <a:srgbClr val="4C70A6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_Marketing" id="{753491C6-D441-4467-8836-FF0145C085B1}" vid="{D74A2BE3-D7E3-4EAD-BC53-318BA07C41F1}"/>
    </a:ext>
  </a:extLst>
</a:theme>
</file>

<file path=ppt/theme/theme2.xml><?xml version="1.0" encoding="utf-8"?>
<a:theme xmlns:a="http://schemas.openxmlformats.org/drawingml/2006/main" name="CAMPAIGN PROPOSAL Template">
  <a:themeElements>
    <a:clrScheme name="AM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AF57"/>
      </a:accent1>
      <a:accent2>
        <a:srgbClr val="293C59"/>
      </a:accent2>
      <a:accent3>
        <a:srgbClr val="919191"/>
      </a:accent3>
      <a:accent4>
        <a:srgbClr val="494949"/>
      </a:accent4>
      <a:accent5>
        <a:srgbClr val="EB6730"/>
      </a:accent5>
      <a:accent6>
        <a:srgbClr val="9CBB5A"/>
      </a:accent6>
      <a:hlink>
        <a:srgbClr val="4C70A6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_Marketing" id="{753491C6-D441-4467-8836-FF0145C085B1}" vid="{504DF8B1-7F16-482A-AF75-CA88BB628B7D}"/>
    </a:ext>
  </a:extLst>
</a:theme>
</file>

<file path=ppt/theme/theme3.xml><?xml version="1.0" encoding="utf-8"?>
<a:theme xmlns:a="http://schemas.openxmlformats.org/drawingml/2006/main" name="CIENA Template">
  <a:themeElements>
    <a:clrScheme name="AM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AF57"/>
      </a:accent1>
      <a:accent2>
        <a:srgbClr val="293C59"/>
      </a:accent2>
      <a:accent3>
        <a:srgbClr val="919191"/>
      </a:accent3>
      <a:accent4>
        <a:srgbClr val="494949"/>
      </a:accent4>
      <a:accent5>
        <a:srgbClr val="EB6730"/>
      </a:accent5>
      <a:accent6>
        <a:srgbClr val="9CBB5A"/>
      </a:accent6>
      <a:hlink>
        <a:srgbClr val="4C70A6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_Marketing" id="{753491C6-D441-4467-8836-FF0145C085B1}" vid="{E2A21394-84FC-4BD9-ABE4-7E54DA1D5B2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1575</Words>
  <Application>Microsoft Office PowerPoint</Application>
  <PresentationFormat>Custom</PresentationFormat>
  <Paragraphs>478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Calibri</vt:lpstr>
      <vt:lpstr>Roboto Light</vt:lpstr>
      <vt:lpstr>Calibri Light</vt:lpstr>
      <vt:lpstr>Arial</vt:lpstr>
      <vt:lpstr>Roboto Slab Light</vt:lpstr>
      <vt:lpstr>Arial Narrow</vt:lpstr>
      <vt:lpstr>Roboto Slab</vt:lpstr>
      <vt:lpstr>Franklin Gothic Medium</vt:lpstr>
      <vt:lpstr>GENERAL PRESENTATION Template</vt:lpstr>
      <vt:lpstr>CAMPAIGN PROPOSAL Template</vt:lpstr>
      <vt:lpstr>CIENA Template</vt:lpstr>
      <vt:lpstr>Color palette</vt:lpstr>
      <vt:lpstr>Template Title for  GENERAL PRESENTATION</vt:lpstr>
      <vt:lpstr>Agenda layout</vt:lpstr>
      <vt:lpstr>Title &amp; content layout (up to two lines at 16 points, edit down title length rather than change type size to fit)</vt:lpstr>
      <vt:lpstr>Title &amp; content with notes layout (up to two lines at 16 points,  edit down title length rather than change type size to fit)</vt:lpstr>
      <vt:lpstr>Title only layout  (up to two lines at 16 points, edit down title length rather than change type size to fit)</vt:lpstr>
      <vt:lpstr>Title &amp; content layout 2 (up to two lines at 16 points, edit down title length rather than change type size to fit)</vt:lpstr>
      <vt:lpstr>Title, subtitle &amp; content layout (up to two lines at 16 points, edit down title length rather than change type size to fit)</vt:lpstr>
      <vt:lpstr>Two content layout (up to two lines at 16 points, edit down title length rather than change type size to fit)</vt:lpstr>
      <vt:lpstr>Three content layout (up to two lines at 16 points, edit down title length rather than change type size to fit)</vt:lpstr>
      <vt:lpstr>Timeline slide</vt:lpstr>
      <vt:lpstr>Table slide</vt:lpstr>
      <vt:lpstr>Section Break  or Callout Title</vt:lpstr>
      <vt:lpstr>PowerPoint Presentation</vt:lpstr>
      <vt:lpstr>Questions?</vt:lpstr>
      <vt:lpstr>Template Title for  CAMPAIGN PROPOSAL</vt:lpstr>
      <vt:lpstr>Agenda</vt:lpstr>
      <vt:lpstr>Overview</vt:lpstr>
      <vt:lpstr>Title &amp; content layout (up to two lines at 16 points,  edit down title length rather than change type size to fit)</vt:lpstr>
      <vt:lpstr>Title &amp; content layout 2 (up to two lines at 16 points,  edit down title length rather than change type size to fit)</vt:lpstr>
      <vt:lpstr>Title &amp; content with notes layout (up to two lines at 16 points,  edit down title length rather than change type size to fit)</vt:lpstr>
      <vt:lpstr>Title only layout (up to two lines at 16 points,  edit down title length rather than change type size to fit)</vt:lpstr>
      <vt:lpstr>Title, subtitle &amp; content layout (up to two lines at 16 points,  edit down title length rather than change type size to fit)</vt:lpstr>
      <vt:lpstr>Three content layout (up to two lines at 16 points,  edit down title length rather than change type size to fit)</vt:lpstr>
      <vt:lpstr>Section Break or Callout Title – v1</vt:lpstr>
      <vt:lpstr>Section Break  or Callout Title – v2</vt:lpstr>
      <vt:lpstr>PowerPoint Presentation</vt:lpstr>
      <vt:lpstr>Template Title for  CIENA PRESENTATION – v1</vt:lpstr>
      <vt:lpstr>Template Title for  CIENA PRESENTATION – v2</vt:lpstr>
      <vt:lpstr>Template Title for  CIENA PRESENTATION – v3</vt:lpstr>
      <vt:lpstr>Template Title for  CIENA PRESENTATION – v4</vt:lpstr>
      <vt:lpstr>Agenda</vt:lpstr>
      <vt:lpstr>Overview</vt:lpstr>
      <vt:lpstr>Title &amp; content layout (up to two lines at 16 points,  edit down title length rather than change type size to fit)</vt:lpstr>
      <vt:lpstr>Title &amp; content layout 2 (up to two lines at 16 points, edit down title length rather than type size to fit)</vt:lpstr>
      <vt:lpstr>Title &amp; content with notes layout (up to 2 lines at 16 points, edit down title length to fit)</vt:lpstr>
      <vt:lpstr>Title only layout (up to two lines at 16 points,  edit down title length rather than change type size to fit)</vt:lpstr>
      <vt:lpstr>Title, subtitle &amp; content layout (up to two lines at 16 pts.,  edit down title length rather than change type size to fit)</vt:lpstr>
      <vt:lpstr>Three content layout (up to two lines at 16 points,  edit down title length rather than change type size to fit)</vt:lpstr>
      <vt:lpstr>Section Break or Callout Title – v1</vt:lpstr>
      <vt:lpstr>Section Break  or Callout Title – v2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palette</dc:title>
  <dc:creator>Daniel Newmark</dc:creator>
  <cp:lastModifiedBy>Convertio</cp:lastModifiedBy>
  <cp:revision>3</cp:revision>
  <dcterms:created xsi:type="dcterms:W3CDTF">2023-02-08T03:39:24Z</dcterms:created>
  <dcterms:modified xsi:type="dcterms:W3CDTF">2023-08-09T10:35:39Z</dcterms:modified>
</cp:coreProperties>
</file>