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1" r:id="rId4"/>
  </p:sldMasterIdLst>
  <p:notesMasterIdLst>
    <p:notesMasterId r:id="rId28"/>
  </p:notesMasterIdLst>
  <p:sldIdLst>
    <p:sldId id="309" r:id="rId5"/>
    <p:sldId id="352" r:id="rId6"/>
    <p:sldId id="354" r:id="rId7"/>
    <p:sldId id="277" r:id="rId8"/>
    <p:sldId id="281" r:id="rId9"/>
    <p:sldId id="282" r:id="rId10"/>
    <p:sldId id="341" r:id="rId11"/>
    <p:sldId id="342" r:id="rId12"/>
    <p:sldId id="343" r:id="rId13"/>
    <p:sldId id="344" r:id="rId14"/>
    <p:sldId id="345" r:id="rId15"/>
    <p:sldId id="346" r:id="rId16"/>
    <p:sldId id="347" r:id="rId17"/>
    <p:sldId id="348" r:id="rId18"/>
    <p:sldId id="349" r:id="rId19"/>
    <p:sldId id="351" r:id="rId20"/>
    <p:sldId id="350" r:id="rId21"/>
    <p:sldId id="301" r:id="rId22"/>
    <p:sldId id="334" r:id="rId23"/>
    <p:sldId id="294" r:id="rId24"/>
    <p:sldId id="299" r:id="rId25"/>
    <p:sldId id="328" r:id="rId26"/>
    <p:sldId id="274"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Franklin Gothic Medium" panose="020B0603020102020204" pitchFamily="34" charset="0"/>
      <p:regular r:id="rId33"/>
      <p:italic r:id="rId34"/>
    </p:embeddedFont>
    <p:embeddedFont>
      <p:font typeface="Franklin Gothic Book" panose="020B0604020202020204" charset="0"/>
      <p:regular r:id="rId35"/>
      <p:italic r:id="rId36"/>
    </p:embeddedFont>
    <p:embeddedFont>
      <p:font typeface="Constantia" panose="02030602050306030303"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595B"/>
    <a:srgbClr val="4E4F51"/>
    <a:srgbClr val="636466"/>
    <a:srgbClr val="9B9B9B"/>
    <a:srgbClr val="484848"/>
    <a:srgbClr val="01A92D"/>
    <a:srgbClr val="002855"/>
    <a:srgbClr val="00D200"/>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95833" autoAdjust="0"/>
  </p:normalViewPr>
  <p:slideViewPr>
    <p:cSldViewPr snapToGrid="0">
      <p:cViewPr varScale="1">
        <p:scale>
          <a:sx n="98" d="100"/>
          <a:sy n="98" d="100"/>
        </p:scale>
        <p:origin x="822" y="84"/>
      </p:cViewPr>
      <p:guideLst/>
    </p:cSldViewPr>
  </p:slideViewPr>
  <p:outlineViewPr>
    <p:cViewPr>
      <p:scale>
        <a:sx n="33" d="100"/>
        <a:sy n="33" d="100"/>
      </p:scale>
      <p:origin x="0" y="-4644"/>
    </p:cViewPr>
  </p:outlineViewPr>
  <p:notesTextViewPr>
    <p:cViewPr>
      <p:scale>
        <a:sx n="3" d="2"/>
        <a:sy n="3" d="2"/>
      </p:scale>
      <p:origin x="0" y="0"/>
    </p:cViewPr>
  </p:notesTextViewPr>
  <p:sorterViewPr>
    <p:cViewPr>
      <p:scale>
        <a:sx n="75" d="100"/>
        <a:sy n="75" d="100"/>
      </p:scale>
      <p:origin x="0" y="-44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3F23A-CE3A-416E-B8D8-95B4381559C0}" type="datetimeFigureOut">
              <a:rPr lang="en-US" smtClean="0"/>
              <a:t>8/9/2023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993A4F-B1A3-4C02-A610-802D4E0AFB84}" type="slidenum">
              <a:rPr lang="en-US" smtClean="0"/>
              <a:t>‹#›</a:t>
            </a:fld>
            <a:endParaRPr lang="en-US"/>
          </a:p>
        </p:txBody>
      </p:sp>
    </p:spTree>
    <p:extLst>
      <p:ext uri="{BB962C8B-B14F-4D97-AF65-F5344CB8AC3E}">
        <p14:creationId xmlns:p14="http://schemas.microsoft.com/office/powerpoint/2010/main" val="68066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D9E017-CF0B-4229-9816-714812B700AA}"/>
              </a:ext>
            </a:extLst>
          </p:cNvPr>
          <p:cNvPicPr>
            <a:picLocks noChangeAspect="1"/>
          </p:cNvPicPr>
          <p:nvPr userDrawn="1"/>
        </p:nvPicPr>
        <p:blipFill>
          <a:blip r:embed="rId2"/>
          <a:srcRect/>
          <a:stretch/>
        </p:blipFill>
        <p:spPr>
          <a:xfrm>
            <a:off x="793" y="893"/>
            <a:ext cx="12190413" cy="6857107"/>
          </a:xfrm>
          <a:prstGeom prst="rect">
            <a:avLst/>
          </a:prstGeom>
        </p:spPr>
      </p:pic>
      <p:sp>
        <p:nvSpPr>
          <p:cNvPr id="2" name="Title 1">
            <a:extLst>
              <a:ext uri="{FF2B5EF4-FFF2-40B4-BE49-F238E27FC236}">
                <a16:creationId xmlns:a16="http://schemas.microsoft.com/office/drawing/2014/main" id="{78950A1B-64A8-4881-ABF9-AD96C6AE9CFF}"/>
              </a:ext>
            </a:extLst>
          </p:cNvPr>
          <p:cNvSpPr>
            <a:spLocks noGrp="1"/>
          </p:cNvSpPr>
          <p:nvPr>
            <p:ph type="ctrTitle" hasCustomPrompt="1"/>
          </p:nvPr>
        </p:nvSpPr>
        <p:spPr>
          <a:xfrm>
            <a:off x="5614416" y="356616"/>
            <a:ext cx="6089904" cy="1673352"/>
          </a:xfrm>
          <a:prstGeom prst="rect">
            <a:avLst/>
          </a:prstGeom>
        </p:spPr>
        <p:txBody>
          <a:bodyPr lIns="0" tIns="0" rIns="0" bIns="0" anchor="b">
            <a:normAutofit/>
          </a:bodyPr>
          <a:lstStyle>
            <a:lvl1pPr algn="r">
              <a:defRPr sz="4800">
                <a:latin typeface="Constantia" panose="02030602050306030303" pitchFamily="18" charset="0"/>
              </a:defRPr>
            </a:lvl1pPr>
          </a:lstStyle>
          <a:p>
            <a:r>
              <a:rPr lang="en-US" dirty="0"/>
              <a:t>Click to</a:t>
            </a:r>
            <a:br>
              <a:rPr lang="en-US" dirty="0"/>
            </a:br>
            <a:r>
              <a:rPr lang="en-US" dirty="0"/>
              <a:t>add title</a:t>
            </a:r>
          </a:p>
        </p:txBody>
      </p:sp>
      <p:sp>
        <p:nvSpPr>
          <p:cNvPr id="3" name="Subtitle 2">
            <a:extLst>
              <a:ext uri="{FF2B5EF4-FFF2-40B4-BE49-F238E27FC236}">
                <a16:creationId xmlns:a16="http://schemas.microsoft.com/office/drawing/2014/main" id="{D69C15C8-DB8E-4B05-9593-D898620EC03C}"/>
              </a:ext>
            </a:extLst>
          </p:cNvPr>
          <p:cNvSpPr>
            <a:spLocks noGrp="1"/>
          </p:cNvSpPr>
          <p:nvPr>
            <p:ph type="subTitle" idx="1" hasCustomPrompt="1"/>
          </p:nvPr>
        </p:nvSpPr>
        <p:spPr>
          <a:xfrm>
            <a:off x="8046720" y="2194558"/>
            <a:ext cx="3657600" cy="658368"/>
          </a:xfrm>
          <a:prstGeom prst="rect">
            <a:avLst/>
          </a:prstGeom>
        </p:spPr>
        <p:txBody>
          <a:bodyPr>
            <a:noAutofit/>
          </a:bodyPr>
          <a:lstStyle>
            <a:lvl1pPr marL="0" indent="0" algn="r">
              <a:lnSpc>
                <a:spcPct val="100000"/>
              </a:lnSpc>
              <a:spcBef>
                <a:spcPts val="0"/>
              </a:spcBef>
              <a:buNone/>
              <a:defRPr sz="1800">
                <a:solidFill>
                  <a:schemeClr val="accent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Rectangle 7">
            <a:extLst>
              <a:ext uri="{FF2B5EF4-FFF2-40B4-BE49-F238E27FC236}">
                <a16:creationId xmlns:a16="http://schemas.microsoft.com/office/drawing/2014/main" id="{468F1AA6-5BEC-4DE5-95DB-2668952768F7}"/>
              </a:ext>
            </a:extLst>
          </p:cNvPr>
          <p:cNvSpPr/>
          <p:nvPr userDrawn="1"/>
        </p:nvSpPr>
        <p:spPr>
          <a:xfrm>
            <a:off x="652605" y="5431213"/>
            <a:ext cx="2654612" cy="924036"/>
          </a:xfrm>
          <a:prstGeom prst="rect">
            <a:avLst/>
          </a:prstGeom>
        </p:spPr>
        <p:txBody>
          <a:bodyPr wrap="square" lIns="0" anchor="ctr">
            <a:noAutofit/>
          </a:bodyPr>
          <a:lstStyle/>
          <a:p>
            <a:pPr>
              <a:lnSpc>
                <a:spcPct val="105000"/>
              </a:lnSpc>
            </a:pPr>
            <a:r>
              <a:rPr lang="en-US" sz="1300" i="1" dirty="0">
                <a:solidFill>
                  <a:schemeClr val="bg1"/>
                </a:solidFill>
                <a:latin typeface="Constantia" panose="02030602050306030303" pitchFamily="18" charset="0"/>
              </a:rPr>
              <a:t>We extend the healing ministry of Christ by caring for those who are ill and by nurturing the health of the people in our communities.</a:t>
            </a:r>
          </a:p>
        </p:txBody>
      </p:sp>
      <p:pic>
        <p:nvPicPr>
          <p:cNvPr id="9" name="Picture 8">
            <a:extLst>
              <a:ext uri="{FF2B5EF4-FFF2-40B4-BE49-F238E27FC236}">
                <a16:creationId xmlns:a16="http://schemas.microsoft.com/office/drawing/2014/main" id="{01FDCC87-8D8E-4D23-A124-104B56E54EDD}"/>
              </a:ext>
            </a:extLst>
          </p:cNvPr>
          <p:cNvPicPr>
            <a:picLocks noChangeAspect="1"/>
          </p:cNvPicPr>
          <p:nvPr userDrawn="1"/>
        </p:nvPicPr>
        <p:blipFill>
          <a:blip r:embed="rId3"/>
          <a:stretch>
            <a:fillRect/>
          </a:stretch>
        </p:blipFill>
        <p:spPr>
          <a:xfrm>
            <a:off x="8561464" y="4946929"/>
            <a:ext cx="3043081" cy="1316566"/>
          </a:xfrm>
          <a:prstGeom prst="rect">
            <a:avLst/>
          </a:prstGeom>
        </p:spPr>
      </p:pic>
      <p:sp>
        <p:nvSpPr>
          <p:cNvPr id="11" name="Text Placeholder 10">
            <a:extLst>
              <a:ext uri="{FF2B5EF4-FFF2-40B4-BE49-F238E27FC236}">
                <a16:creationId xmlns:a16="http://schemas.microsoft.com/office/drawing/2014/main" id="{B31CBF56-0602-445C-A48D-39D4EE3E3951}"/>
              </a:ext>
            </a:extLst>
          </p:cNvPr>
          <p:cNvSpPr>
            <a:spLocks noGrp="1"/>
          </p:cNvSpPr>
          <p:nvPr>
            <p:ph type="body" sz="quarter" idx="12" hasCustomPrompt="1"/>
          </p:nvPr>
        </p:nvSpPr>
        <p:spPr>
          <a:xfrm>
            <a:off x="9454896" y="2971800"/>
            <a:ext cx="2221992" cy="356616"/>
          </a:xfrm>
          <a:prstGeom prst="rect">
            <a:avLst/>
          </a:prstGeom>
        </p:spPr>
        <p:txBody>
          <a:bodyPr>
            <a:noAutofit/>
          </a:bodyPr>
          <a:lstStyle>
            <a:lvl1pPr marL="0" indent="0" algn="r">
              <a:buNone/>
              <a:defRPr sz="1800">
                <a:solidFill>
                  <a:schemeClr val="tx2"/>
                </a:solidFill>
                <a:latin typeface="Franklin Gothic Book" panose="020B0503020102020204" pitchFamily="34" charset="0"/>
              </a:defRPr>
            </a:lvl1pPr>
          </a:lstStyle>
          <a:p>
            <a:pPr lvl="0"/>
            <a:r>
              <a:rPr lang="en-US" dirty="0"/>
              <a:t>Click to add date</a:t>
            </a:r>
          </a:p>
        </p:txBody>
      </p:sp>
      <p:sp>
        <p:nvSpPr>
          <p:cNvPr id="10" name="Text Placeholder 6">
            <a:extLst>
              <a:ext uri="{FF2B5EF4-FFF2-40B4-BE49-F238E27FC236}">
                <a16:creationId xmlns:a16="http://schemas.microsoft.com/office/drawing/2014/main" id="{5957A338-7F33-499B-A702-D0FC5BAA4472}"/>
              </a:ext>
            </a:extLst>
          </p:cNvPr>
          <p:cNvSpPr txBox="1">
            <a:spLocks/>
          </p:cNvSpPr>
          <p:nvPr userDrawn="1"/>
        </p:nvSpPr>
        <p:spPr>
          <a:xfrm>
            <a:off x="27159" y="-284281"/>
            <a:ext cx="2584704"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Slide Layout.</a:t>
            </a:r>
          </a:p>
        </p:txBody>
      </p:sp>
    </p:spTree>
    <p:extLst>
      <p:ext uri="{BB962C8B-B14F-4D97-AF65-F5344CB8AC3E}">
        <p14:creationId xmlns:p14="http://schemas.microsoft.com/office/powerpoint/2010/main" val="11510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Subtitle &amp;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F21821-4CA9-4F46-A1E6-1648A930C3EA}"/>
              </a:ext>
            </a:extLst>
          </p:cNvPr>
          <p:cNvPicPr>
            <a:picLocks noChangeAspect="1"/>
          </p:cNvPicPr>
          <p:nvPr userDrawn="1"/>
        </p:nvPicPr>
        <p:blipFill>
          <a:blip r:embed="rId2"/>
          <a:srcRect/>
          <a:stretch/>
        </p:blipFill>
        <p:spPr>
          <a:xfrm>
            <a:off x="0" y="0"/>
            <a:ext cx="12190413" cy="6857107"/>
          </a:xfrm>
          <a:prstGeom prst="rect">
            <a:avLst/>
          </a:prstGeom>
        </p:spPr>
      </p:pic>
      <p:sp>
        <p:nvSpPr>
          <p:cNvPr id="10" name="Text Placeholder 6">
            <a:extLst>
              <a:ext uri="{FF2B5EF4-FFF2-40B4-BE49-F238E27FC236}">
                <a16:creationId xmlns:a16="http://schemas.microsoft.com/office/drawing/2014/main" id="{EAEB16FA-EB5A-4EA3-9CBC-FC8182919DB3}"/>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Picture, Subtitle &amp; Content Layout.</a:t>
            </a:r>
          </a:p>
        </p:txBody>
      </p:sp>
      <p:sp>
        <p:nvSpPr>
          <p:cNvPr id="2" name="Title 1">
            <a:extLst>
              <a:ext uri="{FF2B5EF4-FFF2-40B4-BE49-F238E27FC236}">
                <a16:creationId xmlns:a16="http://schemas.microsoft.com/office/drawing/2014/main" id="{EFFBB8DF-3654-4A47-9516-16D38CDD5964}"/>
              </a:ext>
            </a:extLst>
          </p:cNvPr>
          <p:cNvSpPr>
            <a:spLocks noGrp="1"/>
          </p:cNvSpPr>
          <p:nvPr>
            <p:ph type="title"/>
          </p:nvPr>
        </p:nvSpPr>
        <p:spPr>
          <a:xfrm>
            <a:off x="676656" y="288128"/>
            <a:ext cx="8165592" cy="78155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20208B8-C054-4FF7-9356-38941BF285FB}"/>
              </a:ext>
            </a:extLst>
          </p:cNvPr>
          <p:cNvSpPr>
            <a:spLocks noGrp="1"/>
          </p:cNvSpPr>
          <p:nvPr>
            <p:ph idx="1"/>
          </p:nvPr>
        </p:nvSpPr>
        <p:spPr>
          <a:xfrm>
            <a:off x="4956048" y="1563624"/>
            <a:ext cx="3886200" cy="4791456"/>
          </a:xfrm>
        </p:spPr>
        <p:txBody>
          <a:bodyPr/>
          <a:lstStyle>
            <a:lvl1pPr marL="228600" indent="-228600">
              <a:defRPr lang="en-US" sz="1800" kern="1200" dirty="0" smtClean="0">
                <a:solidFill>
                  <a:schemeClr val="accent1"/>
                </a:solidFill>
                <a:latin typeface="Franklin Gothic Book" panose="020B0503020102020204" pitchFamily="34" charset="0"/>
                <a:ea typeface="+mn-ea"/>
                <a:cs typeface="+mn-cs"/>
              </a:defRPr>
            </a:lvl1pPr>
            <a:lvl2pPr marL="457200" indent="-223838">
              <a:defRPr lang="en-US" sz="1600" kern="1200" dirty="0" smtClean="0">
                <a:solidFill>
                  <a:schemeClr val="accent1"/>
                </a:solidFill>
                <a:latin typeface="Franklin Gothic Book" panose="020B0503020102020204" pitchFamily="34" charset="0"/>
                <a:ea typeface="+mn-ea"/>
                <a:cs typeface="+mn-cs"/>
              </a:defRPr>
            </a:lvl2pPr>
            <a:lvl3pPr marL="625475" indent="-168275">
              <a:defRPr lang="en-US" sz="1400" kern="1200" dirty="0" smtClean="0">
                <a:solidFill>
                  <a:schemeClr val="accent1"/>
                </a:solidFill>
                <a:latin typeface="Franklin Gothic Book" panose="020B0503020102020204" pitchFamily="34" charset="0"/>
                <a:ea typeface="+mn-ea"/>
                <a:cs typeface="+mn-cs"/>
              </a:defRPr>
            </a:lvl3pPr>
            <a:lvl4pPr marL="801688" indent="-176213">
              <a:defRPr lang="en-US" sz="1200" kern="1200" dirty="0" smtClean="0">
                <a:solidFill>
                  <a:schemeClr val="accent1"/>
                </a:solidFill>
                <a:latin typeface="Franklin Gothic Book" panose="020B0503020102020204" pitchFamily="34" charset="0"/>
                <a:ea typeface="+mn-ea"/>
                <a:cs typeface="+mn-cs"/>
              </a:defRPr>
            </a:lvl4pPr>
            <a:lvl5pPr marL="969963" indent="-168275">
              <a:defRPr lang="en-US" sz="1000" kern="1200" dirty="0">
                <a:solidFill>
                  <a:schemeClr val="accent1"/>
                </a:solidFill>
                <a:latin typeface="Franklin Gothic Book" panose="020B0503020102020204" pitchFamily="34" charset="0"/>
                <a:ea typeface="+mn-ea"/>
                <a:cs typeface="+mn-cs"/>
              </a:defRPr>
            </a:lvl5pPr>
          </a:lstStyle>
          <a:p>
            <a:pPr marL="228600" lvl="0" indent="-228600" algn="l" defTabSz="914400" rtl="0" eaLnBrk="1" latinLnBrk="0" hangingPunct="1">
              <a:lnSpc>
                <a:spcPct val="100000"/>
              </a:lnSpc>
              <a:spcBef>
                <a:spcPts val="1000"/>
              </a:spcBef>
              <a:buClr>
                <a:schemeClr val="accent1"/>
              </a:buClr>
              <a:buFont typeface="Arial" panose="020B0604020202020204" pitchFamily="34" charset="0"/>
              <a:buChar char="•"/>
            </a:pPr>
            <a:r>
              <a:rPr lang="en-US" dirty="0"/>
              <a:t>Click to edit Master text styles</a:t>
            </a:r>
          </a:p>
          <a:p>
            <a:pPr marL="457200" lvl="1" indent="-223838" algn="l" defTabSz="914400" rtl="0" eaLnBrk="1" latinLnBrk="0" hangingPunct="1">
              <a:lnSpc>
                <a:spcPct val="100000"/>
              </a:lnSpc>
              <a:spcBef>
                <a:spcPts val="500"/>
              </a:spcBef>
              <a:buClr>
                <a:schemeClr val="accent1"/>
              </a:buClr>
              <a:buFontTx/>
              <a:buBlip>
                <a:blip r:embed="rId3"/>
              </a:buBlip>
            </a:pPr>
            <a:r>
              <a:rPr lang="en-US" dirty="0"/>
              <a:t>Second level</a:t>
            </a:r>
          </a:p>
          <a:p>
            <a:pPr marL="625475" lvl="2"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Third level</a:t>
            </a:r>
          </a:p>
          <a:p>
            <a:pPr marL="801688" lvl="3" indent="-176213" algn="l" defTabSz="914400" rtl="0" eaLnBrk="1" latinLnBrk="0" hangingPunct="1">
              <a:lnSpc>
                <a:spcPct val="100000"/>
              </a:lnSpc>
              <a:spcBef>
                <a:spcPts val="500"/>
              </a:spcBef>
              <a:buClr>
                <a:schemeClr val="accent1"/>
              </a:buClr>
              <a:buFont typeface="Arial" panose="020B0604020202020204" pitchFamily="34" charset="0"/>
              <a:buChar char="-"/>
            </a:pPr>
            <a:r>
              <a:rPr lang="en-US" dirty="0"/>
              <a:t>Fourth level</a:t>
            </a:r>
          </a:p>
          <a:p>
            <a:pPr marL="969963" lvl="4"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Fifth level</a:t>
            </a:r>
          </a:p>
        </p:txBody>
      </p:sp>
      <p:sp>
        <p:nvSpPr>
          <p:cNvPr id="8" name="Text Placeholder 7">
            <a:extLst>
              <a:ext uri="{FF2B5EF4-FFF2-40B4-BE49-F238E27FC236}">
                <a16:creationId xmlns:a16="http://schemas.microsoft.com/office/drawing/2014/main" id="{DDA86179-9560-44A3-B437-54D73CA620AB}"/>
              </a:ext>
            </a:extLst>
          </p:cNvPr>
          <p:cNvSpPr>
            <a:spLocks noGrp="1"/>
          </p:cNvSpPr>
          <p:nvPr>
            <p:ph type="body" sz="quarter" idx="10" hasCustomPrompt="1"/>
          </p:nvPr>
        </p:nvSpPr>
        <p:spPr>
          <a:xfrm>
            <a:off x="1069848" y="6355080"/>
            <a:ext cx="4398264" cy="365760"/>
          </a:xfrm>
        </p:spPr>
        <p:txBody>
          <a:bodyPr lIns="0" tIns="0" rIns="0" bIns="0" anchor="ctr" anchorCtr="0">
            <a:noAutofit/>
          </a:bodyPr>
          <a:lstStyle>
            <a:lvl1pPr marL="0" indent="0">
              <a:buNone/>
              <a:defRPr sz="1000">
                <a:solidFill>
                  <a:srgbClr val="58595B"/>
                </a:solidFill>
                <a:latin typeface="Franklin Gothic Book" panose="020B0503020102020204" pitchFamily="34" charset="0"/>
              </a:defRPr>
            </a:lvl1pPr>
          </a:lstStyle>
          <a:p>
            <a:pPr marL="0" lvl="0" indent="0">
              <a:buNone/>
            </a:pPr>
            <a:r>
              <a:rPr lang="en-US" dirty="0"/>
              <a:t>Click to add footnote/source</a:t>
            </a:r>
          </a:p>
        </p:txBody>
      </p:sp>
      <p:sp>
        <p:nvSpPr>
          <p:cNvPr id="5" name="Slide Number Placeholder 5">
            <a:extLst>
              <a:ext uri="{FF2B5EF4-FFF2-40B4-BE49-F238E27FC236}">
                <a16:creationId xmlns:a16="http://schemas.microsoft.com/office/drawing/2014/main" id="{B2769DAA-CF84-4B0E-9E0A-DB8394383377}"/>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
        <p:nvSpPr>
          <p:cNvPr id="6" name="Picture Placeholder 5">
            <a:extLst>
              <a:ext uri="{FF2B5EF4-FFF2-40B4-BE49-F238E27FC236}">
                <a16:creationId xmlns:a16="http://schemas.microsoft.com/office/drawing/2014/main" id="{D384B9C8-851A-4EAD-B9BE-AFFF1DBCC9E1}"/>
              </a:ext>
            </a:extLst>
          </p:cNvPr>
          <p:cNvSpPr>
            <a:spLocks noGrp="1"/>
          </p:cNvSpPr>
          <p:nvPr>
            <p:ph type="pic" sz="quarter" idx="13" hasCustomPrompt="1"/>
          </p:nvPr>
        </p:nvSpPr>
        <p:spPr>
          <a:xfrm>
            <a:off x="676656" y="1188720"/>
            <a:ext cx="3886200" cy="5166360"/>
          </a:xfrm>
        </p:spPr>
        <p:txBody>
          <a:bodyPr tIns="914400" anchor="t" anchorCtr="0"/>
          <a:lstStyle>
            <a:lvl1pPr marL="0" indent="0" algn="ctr">
              <a:spcBef>
                <a:spcPts val="0"/>
              </a:spcBef>
              <a:buNone/>
              <a:defRPr/>
            </a:lvl1pPr>
          </a:lstStyle>
          <a:p>
            <a:r>
              <a:rPr lang="en-US" dirty="0"/>
              <a:t>Click icon to select </a:t>
            </a:r>
            <a:br>
              <a:rPr lang="en-US" dirty="0"/>
            </a:br>
            <a:r>
              <a:rPr lang="en-US" dirty="0"/>
              <a:t>a picture from </a:t>
            </a:r>
            <a:br>
              <a:rPr lang="en-US" dirty="0"/>
            </a:br>
            <a:r>
              <a:rPr lang="en-US" dirty="0"/>
              <a:t>your computer</a:t>
            </a:r>
          </a:p>
        </p:txBody>
      </p:sp>
      <p:sp>
        <p:nvSpPr>
          <p:cNvPr id="11" name="Text Placeholder 10">
            <a:extLst>
              <a:ext uri="{FF2B5EF4-FFF2-40B4-BE49-F238E27FC236}">
                <a16:creationId xmlns:a16="http://schemas.microsoft.com/office/drawing/2014/main" id="{5B5DE409-0A01-4034-AC4D-502B40722773}"/>
              </a:ext>
            </a:extLst>
          </p:cNvPr>
          <p:cNvSpPr>
            <a:spLocks noGrp="1"/>
          </p:cNvSpPr>
          <p:nvPr>
            <p:ph type="body" sz="quarter" idx="14" hasCustomPrompt="1"/>
          </p:nvPr>
        </p:nvSpPr>
        <p:spPr>
          <a:xfrm>
            <a:off x="4956048" y="1189038"/>
            <a:ext cx="3886200" cy="265176"/>
          </a:xfrm>
        </p:spPr>
        <p:txBody>
          <a:bodyPr/>
          <a:lstStyle>
            <a:lvl1pPr marL="0" indent="0">
              <a:buNone/>
              <a:defRPr b="1"/>
            </a:lvl1pPr>
          </a:lstStyle>
          <a:p>
            <a:pPr lvl="0"/>
            <a:r>
              <a:rPr lang="en-US" dirty="0"/>
              <a:t>Subtitle</a:t>
            </a:r>
          </a:p>
        </p:txBody>
      </p:sp>
    </p:spTree>
    <p:extLst>
      <p:ext uri="{BB962C8B-B14F-4D97-AF65-F5344CB8AC3E}">
        <p14:creationId xmlns:p14="http://schemas.microsoft.com/office/powerpoint/2010/main" val="88034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89BD46-84B2-478A-9362-69FD404DEFA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210"/>
          <a:stretch/>
        </p:blipFill>
        <p:spPr>
          <a:xfrm>
            <a:off x="10144896" y="0"/>
            <a:ext cx="2047103" cy="6858000"/>
          </a:xfrm>
          <a:prstGeom prst="rect">
            <a:avLst/>
          </a:prstGeom>
        </p:spPr>
      </p:pic>
      <p:pic>
        <p:nvPicPr>
          <p:cNvPr id="7" name="Picture 6">
            <a:extLst>
              <a:ext uri="{FF2B5EF4-FFF2-40B4-BE49-F238E27FC236}">
                <a16:creationId xmlns:a16="http://schemas.microsoft.com/office/drawing/2014/main" id="{1171B9DA-ECE0-4C4B-9272-22C102FD672C}"/>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2" name="Title 1">
            <a:extLst>
              <a:ext uri="{FF2B5EF4-FFF2-40B4-BE49-F238E27FC236}">
                <a16:creationId xmlns:a16="http://schemas.microsoft.com/office/drawing/2014/main" id="{EFFBB8DF-3654-4A47-9516-16D38CDD5964}"/>
              </a:ext>
            </a:extLst>
          </p:cNvPr>
          <p:cNvSpPr>
            <a:spLocks noGrp="1"/>
          </p:cNvSpPr>
          <p:nvPr>
            <p:ph type="title"/>
          </p:nvPr>
        </p:nvSpPr>
        <p:spPr>
          <a:xfrm>
            <a:off x="4956048" y="288128"/>
            <a:ext cx="6656832" cy="78155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20208B8-C054-4FF7-9356-38941BF285FB}"/>
              </a:ext>
            </a:extLst>
          </p:cNvPr>
          <p:cNvSpPr>
            <a:spLocks noGrp="1"/>
          </p:cNvSpPr>
          <p:nvPr>
            <p:ph idx="1"/>
          </p:nvPr>
        </p:nvSpPr>
        <p:spPr>
          <a:xfrm>
            <a:off x="4956048" y="1184797"/>
            <a:ext cx="6656832" cy="5166360"/>
          </a:xfrm>
        </p:spPr>
        <p:txBody>
          <a:bodyPr/>
          <a:lstStyle>
            <a:lvl1pPr marL="228600" indent="-228600">
              <a:defRPr lang="en-US" sz="1800" kern="1200" dirty="0">
                <a:solidFill>
                  <a:schemeClr val="accent1"/>
                </a:solidFill>
                <a:latin typeface="Franklin Gothic Book" panose="020B0503020102020204" pitchFamily="34" charset="0"/>
                <a:ea typeface="+mn-ea"/>
                <a:cs typeface="+mn-cs"/>
              </a:defRPr>
            </a:lvl1pPr>
            <a:lvl2pPr marL="457200" indent="-223838">
              <a:defRPr lang="en-US" sz="1600" kern="1200" dirty="0">
                <a:solidFill>
                  <a:schemeClr val="accent1"/>
                </a:solidFill>
                <a:latin typeface="Franklin Gothic Book" panose="020B0503020102020204" pitchFamily="34" charset="0"/>
                <a:ea typeface="+mn-ea"/>
                <a:cs typeface="+mn-cs"/>
              </a:defRPr>
            </a:lvl2pPr>
            <a:lvl3pPr marL="625475" indent="-168275">
              <a:defRPr lang="en-US" sz="1400" kern="1200" dirty="0">
                <a:solidFill>
                  <a:schemeClr val="accent1"/>
                </a:solidFill>
                <a:latin typeface="Franklin Gothic Book" panose="020B0503020102020204" pitchFamily="34" charset="0"/>
                <a:ea typeface="+mn-ea"/>
                <a:cs typeface="+mn-cs"/>
              </a:defRPr>
            </a:lvl3pPr>
            <a:lvl4pPr marL="801688" indent="-176213">
              <a:defRPr lang="en-US" sz="1200" kern="1200" dirty="0">
                <a:solidFill>
                  <a:schemeClr val="accent1"/>
                </a:solidFill>
                <a:latin typeface="Franklin Gothic Book" panose="020B0503020102020204" pitchFamily="34" charset="0"/>
                <a:ea typeface="+mn-ea"/>
                <a:cs typeface="+mn-cs"/>
              </a:defRPr>
            </a:lvl4pPr>
            <a:lvl5pPr marL="969963" indent="-168275">
              <a:defRPr lang="en-US" sz="1000" kern="1200" dirty="0">
                <a:solidFill>
                  <a:schemeClr val="accent1"/>
                </a:solidFill>
                <a:latin typeface="Franklin Gothic Book" panose="020B0503020102020204" pitchFamily="34" charset="0"/>
                <a:ea typeface="+mn-ea"/>
                <a:cs typeface="+mn-cs"/>
              </a:defRPr>
            </a:lvl5pPr>
          </a:lstStyle>
          <a:p>
            <a:pPr marL="228600" lvl="0" indent="-228600" algn="l" defTabSz="914400" rtl="0" eaLnBrk="1" latinLnBrk="0" hangingPunct="1">
              <a:lnSpc>
                <a:spcPct val="100000"/>
              </a:lnSpc>
              <a:spcBef>
                <a:spcPts val="1000"/>
              </a:spcBef>
              <a:buClr>
                <a:schemeClr val="accent1"/>
              </a:buClr>
              <a:buFont typeface="Arial" panose="020B0604020202020204" pitchFamily="34" charset="0"/>
              <a:buChar char="•"/>
            </a:pPr>
            <a:r>
              <a:rPr lang="en-US" dirty="0"/>
              <a:t>Click to edit Master text styles</a:t>
            </a:r>
          </a:p>
          <a:p>
            <a:pPr marL="457200" lvl="1" indent="-223838" algn="l" defTabSz="914400" rtl="0" eaLnBrk="1" latinLnBrk="0" hangingPunct="1">
              <a:lnSpc>
                <a:spcPct val="100000"/>
              </a:lnSpc>
              <a:spcBef>
                <a:spcPts val="500"/>
              </a:spcBef>
              <a:buClr>
                <a:schemeClr val="accent1"/>
              </a:buClr>
              <a:buFontTx/>
              <a:buBlip>
                <a:blip r:embed="rId4"/>
              </a:buBlip>
            </a:pPr>
            <a:r>
              <a:rPr lang="en-US" dirty="0"/>
              <a:t>Second level</a:t>
            </a:r>
          </a:p>
          <a:p>
            <a:pPr marL="625475" lvl="2"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Third level</a:t>
            </a:r>
          </a:p>
          <a:p>
            <a:pPr marL="801688" lvl="3" indent="-176213" algn="l" defTabSz="914400" rtl="0" eaLnBrk="1" latinLnBrk="0" hangingPunct="1">
              <a:lnSpc>
                <a:spcPct val="100000"/>
              </a:lnSpc>
              <a:spcBef>
                <a:spcPts val="500"/>
              </a:spcBef>
              <a:buClr>
                <a:schemeClr val="accent1"/>
              </a:buClr>
              <a:buFont typeface="Arial" panose="020B0604020202020204" pitchFamily="34" charset="0"/>
              <a:buChar char="-"/>
            </a:pPr>
            <a:r>
              <a:rPr lang="en-US" dirty="0"/>
              <a:t>Fourth level</a:t>
            </a:r>
          </a:p>
          <a:p>
            <a:pPr marL="969963" lvl="4"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Fifth level</a:t>
            </a:r>
          </a:p>
        </p:txBody>
      </p:sp>
      <p:sp>
        <p:nvSpPr>
          <p:cNvPr id="8" name="Text Placeholder 7">
            <a:extLst>
              <a:ext uri="{FF2B5EF4-FFF2-40B4-BE49-F238E27FC236}">
                <a16:creationId xmlns:a16="http://schemas.microsoft.com/office/drawing/2014/main" id="{DDA86179-9560-44A3-B437-54D73CA620AB}"/>
              </a:ext>
            </a:extLst>
          </p:cNvPr>
          <p:cNvSpPr>
            <a:spLocks noGrp="1"/>
          </p:cNvSpPr>
          <p:nvPr>
            <p:ph type="body" sz="quarter" idx="10" hasCustomPrompt="1"/>
          </p:nvPr>
        </p:nvSpPr>
        <p:spPr>
          <a:xfrm>
            <a:off x="1069848" y="6355080"/>
            <a:ext cx="4398264" cy="365760"/>
          </a:xfrm>
        </p:spPr>
        <p:txBody>
          <a:bodyPr lIns="0" tIns="0" rIns="0" bIns="0" anchor="ctr" anchorCtr="0">
            <a:noAutofit/>
          </a:bodyPr>
          <a:lstStyle>
            <a:lvl1pPr marL="0" indent="0">
              <a:buNone/>
              <a:defRPr sz="1000">
                <a:solidFill>
                  <a:srgbClr val="58595B"/>
                </a:solidFill>
                <a:latin typeface="Franklin Gothic Book" panose="020B0503020102020204" pitchFamily="34" charset="0"/>
              </a:defRPr>
            </a:lvl1pPr>
          </a:lstStyle>
          <a:p>
            <a:pPr marL="0" lvl="0" indent="0">
              <a:buNone/>
            </a:pPr>
            <a:r>
              <a:rPr lang="en-US" dirty="0"/>
              <a:t>Click to add footnote/source</a:t>
            </a:r>
          </a:p>
        </p:txBody>
      </p:sp>
      <p:sp>
        <p:nvSpPr>
          <p:cNvPr id="5" name="Slide Number Placeholder 5">
            <a:extLst>
              <a:ext uri="{FF2B5EF4-FFF2-40B4-BE49-F238E27FC236}">
                <a16:creationId xmlns:a16="http://schemas.microsoft.com/office/drawing/2014/main" id="{B2769DAA-CF84-4B0E-9E0A-DB8394383377}"/>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
        <p:nvSpPr>
          <p:cNvPr id="9" name="Picture Placeholder 8">
            <a:extLst>
              <a:ext uri="{FF2B5EF4-FFF2-40B4-BE49-F238E27FC236}">
                <a16:creationId xmlns:a16="http://schemas.microsoft.com/office/drawing/2014/main" id="{EBD9C9A8-6C63-47DD-84E9-BAD38BD6AE95}"/>
              </a:ext>
            </a:extLst>
          </p:cNvPr>
          <p:cNvSpPr>
            <a:spLocks noGrp="1"/>
          </p:cNvSpPr>
          <p:nvPr>
            <p:ph type="pic" sz="quarter" idx="13" hasCustomPrompt="1"/>
          </p:nvPr>
        </p:nvSpPr>
        <p:spPr>
          <a:xfrm>
            <a:off x="676656" y="292608"/>
            <a:ext cx="3922776" cy="6071616"/>
          </a:xfrm>
        </p:spPr>
        <p:txBody>
          <a:bodyPr tIns="1645920"/>
          <a:lstStyle>
            <a:lvl1pPr marL="0" indent="0" algn="ctr">
              <a:spcBef>
                <a:spcPts val="0"/>
              </a:spcBef>
              <a:buNone/>
              <a:defRPr/>
            </a:lvl1pPr>
          </a:lstStyle>
          <a:p>
            <a:r>
              <a:rPr lang="en-US" dirty="0"/>
              <a:t>Click icon to select</a:t>
            </a:r>
            <a:br>
              <a:rPr lang="en-US" dirty="0"/>
            </a:br>
            <a:r>
              <a:rPr lang="en-US" dirty="0"/>
              <a:t>a picture from</a:t>
            </a:r>
            <a:br>
              <a:rPr lang="en-US" dirty="0"/>
            </a:br>
            <a:r>
              <a:rPr lang="en-US" dirty="0"/>
              <a:t>your computer</a:t>
            </a:r>
          </a:p>
        </p:txBody>
      </p:sp>
      <p:sp>
        <p:nvSpPr>
          <p:cNvPr id="10" name="Text Placeholder 6">
            <a:extLst>
              <a:ext uri="{FF2B5EF4-FFF2-40B4-BE49-F238E27FC236}">
                <a16:creationId xmlns:a16="http://schemas.microsoft.com/office/drawing/2014/main" id="{755C3FEF-3164-4218-B108-612AF6DA97ED}"/>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Picture Title and Content Layout.</a:t>
            </a:r>
          </a:p>
        </p:txBody>
      </p:sp>
    </p:spTree>
    <p:extLst>
      <p:ext uri="{BB962C8B-B14F-4D97-AF65-F5344CB8AC3E}">
        <p14:creationId xmlns:p14="http://schemas.microsoft.com/office/powerpoint/2010/main" val="9041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B8DF-3654-4A47-9516-16D38CDD5964}"/>
              </a:ext>
            </a:extLst>
          </p:cNvPr>
          <p:cNvSpPr>
            <a:spLocks noGrp="1"/>
          </p:cNvSpPr>
          <p:nvPr>
            <p:ph type="title"/>
          </p:nvPr>
        </p:nvSpPr>
        <p:spPr>
          <a:xfrm>
            <a:off x="676656" y="288128"/>
            <a:ext cx="5111496" cy="7815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20208B8-C054-4FF7-9356-38941BF285FB}"/>
              </a:ext>
            </a:extLst>
          </p:cNvPr>
          <p:cNvSpPr>
            <a:spLocks noGrp="1"/>
          </p:cNvSpPr>
          <p:nvPr>
            <p:ph idx="1"/>
          </p:nvPr>
        </p:nvSpPr>
        <p:spPr>
          <a:xfrm>
            <a:off x="676656" y="1184797"/>
            <a:ext cx="5111496" cy="5166360"/>
          </a:xfrm>
        </p:spPr>
        <p:txBody>
          <a:bodyPr/>
          <a:lstStyle>
            <a:lvl1pPr marL="228600" indent="-228600">
              <a:defRPr lang="en-US" sz="1800" kern="1200" dirty="0">
                <a:solidFill>
                  <a:schemeClr val="accent1"/>
                </a:solidFill>
                <a:latin typeface="Franklin Gothic Book" panose="020B0503020102020204" pitchFamily="34" charset="0"/>
                <a:ea typeface="+mn-ea"/>
                <a:cs typeface="+mn-cs"/>
              </a:defRPr>
            </a:lvl1pPr>
            <a:lvl2pPr marL="457200" indent="-223838">
              <a:defRPr lang="en-US" sz="1600" kern="1200" dirty="0">
                <a:solidFill>
                  <a:schemeClr val="accent1"/>
                </a:solidFill>
                <a:latin typeface="Franklin Gothic Book" panose="020B0503020102020204" pitchFamily="34" charset="0"/>
                <a:ea typeface="+mn-ea"/>
                <a:cs typeface="+mn-cs"/>
              </a:defRPr>
            </a:lvl2pPr>
            <a:lvl3pPr marL="625475" indent="-168275">
              <a:defRPr lang="en-US" sz="1400" kern="1200" dirty="0">
                <a:solidFill>
                  <a:schemeClr val="accent1"/>
                </a:solidFill>
                <a:latin typeface="Franklin Gothic Book" panose="020B0503020102020204" pitchFamily="34" charset="0"/>
                <a:ea typeface="+mn-ea"/>
                <a:cs typeface="+mn-cs"/>
              </a:defRPr>
            </a:lvl3pPr>
            <a:lvl4pPr marL="801688" indent="-176213">
              <a:defRPr lang="en-US" sz="1200" kern="1200" dirty="0">
                <a:solidFill>
                  <a:schemeClr val="accent1"/>
                </a:solidFill>
                <a:latin typeface="Franklin Gothic Book" panose="020B0503020102020204" pitchFamily="34" charset="0"/>
                <a:ea typeface="+mn-ea"/>
                <a:cs typeface="+mn-cs"/>
              </a:defRPr>
            </a:lvl4pPr>
            <a:lvl5pPr marL="969963" indent="-168275">
              <a:defRPr lang="en-US" sz="1000" kern="1200" dirty="0">
                <a:solidFill>
                  <a:schemeClr val="accent1"/>
                </a:solidFill>
                <a:latin typeface="Franklin Gothic Book" panose="020B0503020102020204" pitchFamily="34" charset="0"/>
                <a:ea typeface="+mn-ea"/>
                <a:cs typeface="+mn-cs"/>
              </a:defRPr>
            </a:lvl5pPr>
          </a:lstStyle>
          <a:p>
            <a:pPr marL="228600" lvl="0" indent="-228600" algn="l" defTabSz="914400" rtl="0" eaLnBrk="1" latinLnBrk="0" hangingPunct="1">
              <a:lnSpc>
                <a:spcPct val="100000"/>
              </a:lnSpc>
              <a:spcBef>
                <a:spcPts val="1000"/>
              </a:spcBef>
              <a:buClr>
                <a:schemeClr val="accent1"/>
              </a:buClr>
              <a:buFont typeface="Arial" panose="020B0604020202020204" pitchFamily="34" charset="0"/>
              <a:buChar char="•"/>
            </a:pPr>
            <a:r>
              <a:rPr lang="en-US" dirty="0"/>
              <a:t>Click to edit Master text styles</a:t>
            </a:r>
          </a:p>
          <a:p>
            <a:pPr marL="457200" lvl="1" indent="-223838" algn="l" defTabSz="914400" rtl="0" eaLnBrk="1" latinLnBrk="0" hangingPunct="1">
              <a:lnSpc>
                <a:spcPct val="100000"/>
              </a:lnSpc>
              <a:spcBef>
                <a:spcPts val="500"/>
              </a:spcBef>
              <a:buClr>
                <a:schemeClr val="accent1"/>
              </a:buClr>
              <a:buFontTx/>
              <a:buBlip>
                <a:blip r:embed="rId2"/>
              </a:buBlip>
            </a:pPr>
            <a:r>
              <a:rPr lang="en-US" dirty="0"/>
              <a:t>Second level</a:t>
            </a:r>
          </a:p>
          <a:p>
            <a:pPr marL="625475" lvl="2"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Third level</a:t>
            </a:r>
          </a:p>
          <a:p>
            <a:pPr marL="801688" lvl="3" indent="-176213" algn="l" defTabSz="914400" rtl="0" eaLnBrk="1" latinLnBrk="0" hangingPunct="1">
              <a:lnSpc>
                <a:spcPct val="100000"/>
              </a:lnSpc>
              <a:spcBef>
                <a:spcPts val="500"/>
              </a:spcBef>
              <a:buClr>
                <a:schemeClr val="accent1"/>
              </a:buClr>
              <a:buFont typeface="Arial" panose="020B0604020202020204" pitchFamily="34" charset="0"/>
              <a:buChar char="-"/>
            </a:pPr>
            <a:r>
              <a:rPr lang="en-US" dirty="0"/>
              <a:t>Fourth level</a:t>
            </a:r>
          </a:p>
          <a:p>
            <a:pPr marL="969963" lvl="4"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Fifth level</a:t>
            </a:r>
          </a:p>
        </p:txBody>
      </p:sp>
      <p:sp>
        <p:nvSpPr>
          <p:cNvPr id="8" name="Text Placeholder 7">
            <a:extLst>
              <a:ext uri="{FF2B5EF4-FFF2-40B4-BE49-F238E27FC236}">
                <a16:creationId xmlns:a16="http://schemas.microsoft.com/office/drawing/2014/main" id="{DDA86179-9560-44A3-B437-54D73CA620AB}"/>
              </a:ext>
            </a:extLst>
          </p:cNvPr>
          <p:cNvSpPr>
            <a:spLocks noGrp="1"/>
          </p:cNvSpPr>
          <p:nvPr>
            <p:ph type="body" sz="quarter" idx="10" hasCustomPrompt="1"/>
          </p:nvPr>
        </p:nvSpPr>
        <p:spPr>
          <a:xfrm>
            <a:off x="1069848" y="6355080"/>
            <a:ext cx="4398264" cy="365760"/>
          </a:xfrm>
        </p:spPr>
        <p:txBody>
          <a:bodyPr lIns="0" tIns="0" rIns="0" bIns="0" anchor="ctr" anchorCtr="0">
            <a:noAutofit/>
          </a:bodyPr>
          <a:lstStyle>
            <a:lvl1pPr marL="0" indent="0">
              <a:buNone/>
              <a:defRPr sz="1000">
                <a:solidFill>
                  <a:srgbClr val="58595B"/>
                </a:solidFill>
                <a:latin typeface="Franklin Gothic Book" panose="020B0503020102020204" pitchFamily="34" charset="0"/>
              </a:defRPr>
            </a:lvl1pPr>
          </a:lstStyle>
          <a:p>
            <a:pPr marL="0" lvl="0" indent="0">
              <a:buNone/>
            </a:pPr>
            <a:r>
              <a:rPr lang="en-US" dirty="0"/>
              <a:t>Click to add footnote/source</a:t>
            </a:r>
          </a:p>
        </p:txBody>
      </p:sp>
      <p:sp>
        <p:nvSpPr>
          <p:cNvPr id="5" name="Slide Number Placeholder 5">
            <a:extLst>
              <a:ext uri="{FF2B5EF4-FFF2-40B4-BE49-F238E27FC236}">
                <a16:creationId xmlns:a16="http://schemas.microsoft.com/office/drawing/2014/main" id="{B2769DAA-CF84-4B0E-9E0A-DB8394383377}"/>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
        <p:nvSpPr>
          <p:cNvPr id="7" name="Picture Placeholder 6">
            <a:extLst>
              <a:ext uri="{FF2B5EF4-FFF2-40B4-BE49-F238E27FC236}">
                <a16:creationId xmlns:a16="http://schemas.microsoft.com/office/drawing/2014/main" id="{D2524DD5-72DC-4929-962D-844BE1B7A2BE}"/>
              </a:ext>
            </a:extLst>
          </p:cNvPr>
          <p:cNvSpPr>
            <a:spLocks noGrp="1"/>
          </p:cNvSpPr>
          <p:nvPr>
            <p:ph type="pic" sz="quarter" idx="13" hasCustomPrompt="1"/>
          </p:nvPr>
        </p:nvSpPr>
        <p:spPr>
          <a:xfrm>
            <a:off x="6092952" y="0"/>
            <a:ext cx="6099048" cy="6858000"/>
          </a:xfrm>
        </p:spPr>
        <p:txBody>
          <a:bodyPr tIns="2194560"/>
          <a:lstStyle>
            <a:lvl1pPr marL="0" indent="0" algn="ctr">
              <a:spcBef>
                <a:spcPts val="0"/>
              </a:spcBef>
              <a:buNone/>
              <a:defRPr/>
            </a:lvl1pPr>
          </a:lstStyle>
          <a:p>
            <a:pPr marL="0" marR="0" lvl="0" indent="0" algn="ctr"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a:pPr>
            <a:r>
              <a:rPr lang="en-US" dirty="0"/>
              <a:t>Click icon to select </a:t>
            </a:r>
            <a:br>
              <a:rPr lang="en-US" dirty="0"/>
            </a:br>
            <a:r>
              <a:rPr lang="en-US" dirty="0"/>
              <a:t>a picture from </a:t>
            </a:r>
            <a:br>
              <a:rPr lang="en-US" dirty="0"/>
            </a:br>
            <a:r>
              <a:rPr lang="en-US" dirty="0"/>
              <a:t>your computer</a:t>
            </a:r>
          </a:p>
        </p:txBody>
      </p:sp>
      <p:sp>
        <p:nvSpPr>
          <p:cNvPr id="9" name="Text Placeholder 6">
            <a:extLst>
              <a:ext uri="{FF2B5EF4-FFF2-40B4-BE49-F238E27FC236}">
                <a16:creationId xmlns:a16="http://schemas.microsoft.com/office/drawing/2014/main" id="{05A523AD-8096-43AF-A8A0-A090D90B5686}"/>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Content and Picture Layout.</a:t>
            </a:r>
          </a:p>
        </p:txBody>
      </p:sp>
    </p:spTree>
    <p:extLst>
      <p:ext uri="{BB962C8B-B14F-4D97-AF65-F5344CB8AC3E}">
        <p14:creationId xmlns:p14="http://schemas.microsoft.com/office/powerpoint/2010/main" val="218996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and Picture Alternate Alterna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B8DF-3654-4A47-9516-16D38CDD5964}"/>
              </a:ext>
            </a:extLst>
          </p:cNvPr>
          <p:cNvSpPr>
            <a:spLocks noGrp="1"/>
          </p:cNvSpPr>
          <p:nvPr>
            <p:ph type="title"/>
          </p:nvPr>
        </p:nvSpPr>
        <p:spPr>
          <a:xfrm>
            <a:off x="6473952" y="288128"/>
            <a:ext cx="5111496" cy="781552"/>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20208B8-C054-4FF7-9356-38941BF285FB}"/>
              </a:ext>
            </a:extLst>
          </p:cNvPr>
          <p:cNvSpPr>
            <a:spLocks noGrp="1"/>
          </p:cNvSpPr>
          <p:nvPr>
            <p:ph idx="1"/>
          </p:nvPr>
        </p:nvSpPr>
        <p:spPr>
          <a:xfrm>
            <a:off x="6473952" y="1188720"/>
            <a:ext cx="5111496" cy="5166360"/>
          </a:xfrm>
        </p:spPr>
        <p:txBody>
          <a:bodyPr/>
          <a:lstStyle>
            <a:lvl2pPr marL="457200" indent="-223838">
              <a:defRPr lang="en-US" sz="1600" kern="1200" dirty="0">
                <a:solidFill>
                  <a:schemeClr val="accent1"/>
                </a:solidFill>
                <a:latin typeface="Franklin Gothic Book" panose="020B0503020102020204" pitchFamily="34" charset="0"/>
                <a:ea typeface="+mn-ea"/>
                <a:cs typeface="+mn-cs"/>
              </a:defRPr>
            </a:lvl2pPr>
            <a:lvl3pPr marL="625475" indent="-168275">
              <a:defRPr lang="en-US" sz="1400" kern="1200" dirty="0">
                <a:solidFill>
                  <a:schemeClr val="accent1"/>
                </a:solidFill>
                <a:latin typeface="Franklin Gothic Book" panose="020B0503020102020204" pitchFamily="34" charset="0"/>
                <a:ea typeface="+mn-ea"/>
                <a:cs typeface="+mn-cs"/>
              </a:defRPr>
            </a:lvl3pPr>
            <a:lvl4pPr marL="801688" indent="-176213">
              <a:defRPr lang="en-US" sz="1200" kern="1200" dirty="0">
                <a:solidFill>
                  <a:schemeClr val="accent1"/>
                </a:solidFill>
                <a:latin typeface="Franklin Gothic Book" panose="020B0503020102020204" pitchFamily="34" charset="0"/>
                <a:ea typeface="+mn-ea"/>
                <a:cs typeface="+mn-cs"/>
              </a:defRPr>
            </a:lvl4pPr>
            <a:lvl5pPr marL="969963" indent="-168275">
              <a:defRPr lang="en-US" sz="1000" kern="1200" dirty="0">
                <a:solidFill>
                  <a:schemeClr val="accent1"/>
                </a:solidFill>
                <a:latin typeface="Franklin Gothic Book" panose="020B0503020102020204" pitchFamily="34" charset="0"/>
                <a:ea typeface="+mn-ea"/>
                <a:cs typeface="+mn-cs"/>
              </a:defRPr>
            </a:lvl5pPr>
          </a:lstStyle>
          <a:p>
            <a:pPr lvl="0"/>
            <a:r>
              <a:rPr lang="en-US" dirty="0"/>
              <a:t>Click to edit Master text styles</a:t>
            </a:r>
          </a:p>
          <a:p>
            <a:pPr marL="457200" lvl="1" indent="-223838" algn="l" defTabSz="914400" rtl="0" eaLnBrk="1" latinLnBrk="0" hangingPunct="1">
              <a:lnSpc>
                <a:spcPct val="100000"/>
              </a:lnSpc>
              <a:spcBef>
                <a:spcPts val="500"/>
              </a:spcBef>
              <a:buClr>
                <a:schemeClr val="accent1"/>
              </a:buClr>
              <a:buFontTx/>
              <a:buBlip>
                <a:blip r:embed="rId2"/>
              </a:buBlip>
            </a:pPr>
            <a:r>
              <a:rPr lang="en-US" dirty="0"/>
              <a:t>Second level</a:t>
            </a:r>
          </a:p>
          <a:p>
            <a:pPr marL="625475" lvl="2"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Third level</a:t>
            </a:r>
          </a:p>
          <a:p>
            <a:pPr marL="801688" lvl="3" indent="-176213" algn="l" defTabSz="914400" rtl="0" eaLnBrk="1" latinLnBrk="0" hangingPunct="1">
              <a:lnSpc>
                <a:spcPct val="100000"/>
              </a:lnSpc>
              <a:spcBef>
                <a:spcPts val="500"/>
              </a:spcBef>
              <a:buClr>
                <a:schemeClr val="accent1"/>
              </a:buClr>
              <a:buFont typeface="Arial" panose="020B0604020202020204" pitchFamily="34" charset="0"/>
              <a:buChar char="-"/>
            </a:pPr>
            <a:r>
              <a:rPr lang="en-US" dirty="0"/>
              <a:t>Fourth level</a:t>
            </a:r>
          </a:p>
          <a:p>
            <a:pPr marL="969963" lvl="4"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Fifth level</a:t>
            </a:r>
          </a:p>
        </p:txBody>
      </p:sp>
      <p:sp>
        <p:nvSpPr>
          <p:cNvPr id="8" name="Text Placeholder 7">
            <a:extLst>
              <a:ext uri="{FF2B5EF4-FFF2-40B4-BE49-F238E27FC236}">
                <a16:creationId xmlns:a16="http://schemas.microsoft.com/office/drawing/2014/main" id="{DDA86179-9560-44A3-B437-54D73CA620AB}"/>
              </a:ext>
            </a:extLst>
          </p:cNvPr>
          <p:cNvSpPr>
            <a:spLocks noGrp="1"/>
          </p:cNvSpPr>
          <p:nvPr>
            <p:ph type="body" sz="quarter" idx="10" hasCustomPrompt="1"/>
          </p:nvPr>
        </p:nvSpPr>
        <p:spPr>
          <a:xfrm>
            <a:off x="6473952" y="6355080"/>
            <a:ext cx="4398264" cy="365760"/>
          </a:xfrm>
        </p:spPr>
        <p:txBody>
          <a:bodyPr lIns="0" tIns="0" rIns="0" bIns="0" anchor="ctr" anchorCtr="0">
            <a:noAutofit/>
          </a:bodyPr>
          <a:lstStyle>
            <a:lvl1pPr marL="0" indent="0">
              <a:buNone/>
              <a:defRPr sz="1000">
                <a:solidFill>
                  <a:srgbClr val="58595B"/>
                </a:solidFill>
                <a:latin typeface="Franklin Gothic Book" panose="020B0503020102020204" pitchFamily="34" charset="0"/>
              </a:defRPr>
            </a:lvl1pPr>
          </a:lstStyle>
          <a:p>
            <a:pPr marL="0" lvl="0" indent="0">
              <a:buNone/>
            </a:pPr>
            <a:r>
              <a:rPr lang="en-US" dirty="0"/>
              <a:t>Click to add footnote/source</a:t>
            </a:r>
          </a:p>
        </p:txBody>
      </p:sp>
      <p:sp>
        <p:nvSpPr>
          <p:cNvPr id="6" name="Text Placeholder 6">
            <a:extLst>
              <a:ext uri="{FF2B5EF4-FFF2-40B4-BE49-F238E27FC236}">
                <a16:creationId xmlns:a16="http://schemas.microsoft.com/office/drawing/2014/main" id="{D0860B1E-CA27-472A-AA20-8CD519F4890B}"/>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Content and Picture Layout Alternate.</a:t>
            </a:r>
          </a:p>
        </p:txBody>
      </p:sp>
      <p:pic>
        <p:nvPicPr>
          <p:cNvPr id="7" name="Picture 6">
            <a:extLst>
              <a:ext uri="{FF2B5EF4-FFF2-40B4-BE49-F238E27FC236}">
                <a16:creationId xmlns:a16="http://schemas.microsoft.com/office/drawing/2014/main" id="{B40F1EBE-3F03-4E7A-9534-B486D79EA6F2}"/>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278033" y="6358566"/>
            <a:ext cx="609521" cy="287020"/>
          </a:xfrm>
          <a:prstGeom prst="rect">
            <a:avLst/>
          </a:prstGeom>
        </p:spPr>
      </p:pic>
      <p:sp>
        <p:nvSpPr>
          <p:cNvPr id="9" name="Picture Placeholder 8">
            <a:extLst>
              <a:ext uri="{FF2B5EF4-FFF2-40B4-BE49-F238E27FC236}">
                <a16:creationId xmlns:a16="http://schemas.microsoft.com/office/drawing/2014/main" id="{88190AED-A883-4378-9A28-F92A8C4344AE}"/>
              </a:ext>
            </a:extLst>
          </p:cNvPr>
          <p:cNvSpPr>
            <a:spLocks noGrp="1"/>
          </p:cNvSpPr>
          <p:nvPr>
            <p:ph type="pic" sz="quarter" idx="13" hasCustomPrompt="1"/>
          </p:nvPr>
        </p:nvSpPr>
        <p:spPr>
          <a:xfrm>
            <a:off x="0" y="0"/>
            <a:ext cx="6099048" cy="6858000"/>
          </a:xfrm>
        </p:spPr>
        <p:txBody>
          <a:bodyPr tIns="2194560"/>
          <a:lstStyle>
            <a:lvl1pPr marL="0" indent="0" algn="ctr">
              <a:spcBef>
                <a:spcPts val="0"/>
              </a:spcBef>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Click icon to select </a:t>
            </a:r>
            <a:br>
              <a:rPr lang="en-US" dirty="0"/>
            </a:br>
            <a:r>
              <a:rPr lang="en-US" dirty="0"/>
              <a:t>a picture from </a:t>
            </a:r>
            <a:br>
              <a:rPr lang="en-US" dirty="0"/>
            </a:br>
            <a:r>
              <a:rPr lang="en-US" dirty="0"/>
              <a:t>your computer</a:t>
            </a:r>
          </a:p>
        </p:txBody>
      </p:sp>
      <p:sp>
        <p:nvSpPr>
          <p:cNvPr id="5" name="Slide Number Placeholder 5">
            <a:extLst>
              <a:ext uri="{FF2B5EF4-FFF2-40B4-BE49-F238E27FC236}">
                <a16:creationId xmlns:a16="http://schemas.microsoft.com/office/drawing/2014/main" id="{B2769DAA-CF84-4B0E-9E0A-DB8394383377}"/>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Tree>
    <p:extLst>
      <p:ext uri="{BB962C8B-B14F-4D97-AF65-F5344CB8AC3E}">
        <p14:creationId xmlns:p14="http://schemas.microsoft.com/office/powerpoint/2010/main" val="84640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B8DF-3654-4A47-9516-16D38CDD5964}"/>
              </a:ext>
            </a:extLst>
          </p:cNvPr>
          <p:cNvSpPr>
            <a:spLocks noGrp="1"/>
          </p:cNvSpPr>
          <p:nvPr>
            <p:ph type="title"/>
          </p:nvPr>
        </p:nvSpPr>
        <p:spPr>
          <a:xfrm>
            <a:off x="676656" y="288128"/>
            <a:ext cx="10908792" cy="78155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20208B8-C054-4FF7-9356-38941BF285FB}"/>
              </a:ext>
            </a:extLst>
          </p:cNvPr>
          <p:cNvSpPr>
            <a:spLocks noGrp="1"/>
          </p:cNvSpPr>
          <p:nvPr>
            <p:ph idx="1"/>
          </p:nvPr>
        </p:nvSpPr>
        <p:spPr>
          <a:xfrm>
            <a:off x="676656" y="1184797"/>
            <a:ext cx="5248656" cy="5166360"/>
          </a:xfrm>
        </p:spPr>
        <p:txBody>
          <a:bodyPr/>
          <a:lstStyle>
            <a:lvl2pPr marL="457200" indent="-223838">
              <a:defRPr lang="en-US" sz="1600" kern="1200" dirty="0">
                <a:solidFill>
                  <a:schemeClr val="accent1"/>
                </a:solidFill>
                <a:latin typeface="Franklin Gothic Book" panose="020B0503020102020204" pitchFamily="34" charset="0"/>
                <a:ea typeface="+mn-ea"/>
                <a:cs typeface="+mn-cs"/>
              </a:defRPr>
            </a:lvl2pPr>
            <a:lvl3pPr marL="625475" indent="-168275">
              <a:defRPr lang="en-US" sz="1400" kern="1200" dirty="0">
                <a:solidFill>
                  <a:schemeClr val="accent1"/>
                </a:solidFill>
                <a:latin typeface="Franklin Gothic Book" panose="020B0503020102020204" pitchFamily="34" charset="0"/>
                <a:ea typeface="+mn-ea"/>
                <a:cs typeface="+mn-cs"/>
              </a:defRPr>
            </a:lvl3pPr>
            <a:lvl4pPr marL="801688" indent="-176213">
              <a:defRPr lang="en-US" sz="1200" kern="1200" dirty="0">
                <a:solidFill>
                  <a:schemeClr val="accent1"/>
                </a:solidFill>
                <a:latin typeface="Franklin Gothic Book" panose="020B0503020102020204" pitchFamily="34" charset="0"/>
                <a:ea typeface="+mn-ea"/>
                <a:cs typeface="+mn-cs"/>
              </a:defRPr>
            </a:lvl4pPr>
            <a:lvl5pPr marL="969963" indent="-168275">
              <a:defRPr lang="en-US" sz="1000" kern="1200" dirty="0">
                <a:solidFill>
                  <a:schemeClr val="accent1"/>
                </a:solidFill>
                <a:latin typeface="Franklin Gothic Book" panose="020B0503020102020204" pitchFamily="34" charset="0"/>
                <a:ea typeface="+mn-ea"/>
                <a:cs typeface="+mn-cs"/>
              </a:defRPr>
            </a:lvl5pPr>
          </a:lstStyle>
          <a:p>
            <a:pPr lvl="0"/>
            <a:r>
              <a:rPr lang="en-US" dirty="0"/>
              <a:t>Click to edit Master text styles</a:t>
            </a:r>
          </a:p>
          <a:p>
            <a:pPr marL="457200" lvl="1" indent="-223838" algn="l" defTabSz="914400" rtl="0" eaLnBrk="1" latinLnBrk="0" hangingPunct="1">
              <a:lnSpc>
                <a:spcPct val="100000"/>
              </a:lnSpc>
              <a:spcBef>
                <a:spcPts val="500"/>
              </a:spcBef>
              <a:buClr>
                <a:schemeClr val="accent1"/>
              </a:buClr>
              <a:buFontTx/>
              <a:buBlip>
                <a:blip r:embed="rId2"/>
              </a:buBlip>
            </a:pPr>
            <a:r>
              <a:rPr lang="en-US" dirty="0"/>
              <a:t>Second level</a:t>
            </a:r>
          </a:p>
          <a:p>
            <a:pPr marL="625475" lvl="2"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Third level</a:t>
            </a:r>
          </a:p>
          <a:p>
            <a:pPr marL="801688" lvl="3" indent="-176213" algn="l" defTabSz="914400" rtl="0" eaLnBrk="1" latinLnBrk="0" hangingPunct="1">
              <a:lnSpc>
                <a:spcPct val="100000"/>
              </a:lnSpc>
              <a:spcBef>
                <a:spcPts val="500"/>
              </a:spcBef>
              <a:buClr>
                <a:schemeClr val="accent1"/>
              </a:buClr>
              <a:buFont typeface="Arial" panose="020B0604020202020204" pitchFamily="34" charset="0"/>
              <a:buChar char="-"/>
            </a:pPr>
            <a:r>
              <a:rPr lang="en-US" dirty="0"/>
              <a:t>Fourth level</a:t>
            </a:r>
          </a:p>
          <a:p>
            <a:pPr marL="969963" lvl="4"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Fifth level</a:t>
            </a:r>
          </a:p>
        </p:txBody>
      </p:sp>
      <p:sp>
        <p:nvSpPr>
          <p:cNvPr id="8" name="Text Placeholder 7">
            <a:extLst>
              <a:ext uri="{FF2B5EF4-FFF2-40B4-BE49-F238E27FC236}">
                <a16:creationId xmlns:a16="http://schemas.microsoft.com/office/drawing/2014/main" id="{DDA86179-9560-44A3-B437-54D73CA620AB}"/>
              </a:ext>
            </a:extLst>
          </p:cNvPr>
          <p:cNvSpPr>
            <a:spLocks noGrp="1"/>
          </p:cNvSpPr>
          <p:nvPr>
            <p:ph type="body" sz="quarter" idx="10" hasCustomPrompt="1"/>
          </p:nvPr>
        </p:nvSpPr>
        <p:spPr>
          <a:xfrm>
            <a:off x="1069848" y="6355080"/>
            <a:ext cx="4398264" cy="365760"/>
          </a:xfrm>
        </p:spPr>
        <p:txBody>
          <a:bodyPr lIns="0" tIns="0" rIns="0" bIns="0" anchor="ctr" anchorCtr="0">
            <a:noAutofit/>
          </a:bodyPr>
          <a:lstStyle>
            <a:lvl1pPr marL="0" indent="0">
              <a:buNone/>
              <a:defRPr sz="1000">
                <a:solidFill>
                  <a:srgbClr val="58595B"/>
                </a:solidFill>
                <a:latin typeface="Franklin Gothic Book" panose="020B0503020102020204" pitchFamily="34" charset="0"/>
              </a:defRPr>
            </a:lvl1pPr>
          </a:lstStyle>
          <a:p>
            <a:pPr marL="0" lvl="0" indent="0">
              <a:buNone/>
            </a:pPr>
            <a:r>
              <a:rPr lang="en-US" dirty="0"/>
              <a:t>Click to add footnote/source</a:t>
            </a:r>
          </a:p>
        </p:txBody>
      </p:sp>
      <p:sp>
        <p:nvSpPr>
          <p:cNvPr id="5" name="Slide Number Placeholder 5">
            <a:extLst>
              <a:ext uri="{FF2B5EF4-FFF2-40B4-BE49-F238E27FC236}">
                <a16:creationId xmlns:a16="http://schemas.microsoft.com/office/drawing/2014/main" id="{B2769DAA-CF84-4B0E-9E0A-DB8394383377}"/>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pic>
        <p:nvPicPr>
          <p:cNvPr id="6" name="Picture 5">
            <a:extLst>
              <a:ext uri="{FF2B5EF4-FFF2-40B4-BE49-F238E27FC236}">
                <a16:creationId xmlns:a16="http://schemas.microsoft.com/office/drawing/2014/main" id="{6FABC212-FEB8-4B00-9EB7-95082EAFCB3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278033" y="6358566"/>
            <a:ext cx="609521" cy="287020"/>
          </a:xfrm>
          <a:prstGeom prst="rect">
            <a:avLst/>
          </a:prstGeom>
        </p:spPr>
      </p:pic>
      <p:sp>
        <p:nvSpPr>
          <p:cNvPr id="7" name="Text Placeholder 6">
            <a:extLst>
              <a:ext uri="{FF2B5EF4-FFF2-40B4-BE49-F238E27FC236}">
                <a16:creationId xmlns:a16="http://schemas.microsoft.com/office/drawing/2014/main" id="{8BE079FF-9FD1-4AFC-B3E5-CF9B006D7AA6}"/>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Infographics Layout.</a:t>
            </a:r>
          </a:p>
        </p:txBody>
      </p:sp>
      <p:sp>
        <p:nvSpPr>
          <p:cNvPr id="9" name="Content Placeholder 8">
            <a:extLst>
              <a:ext uri="{FF2B5EF4-FFF2-40B4-BE49-F238E27FC236}">
                <a16:creationId xmlns:a16="http://schemas.microsoft.com/office/drawing/2014/main" id="{5C5A3954-B539-40E1-B656-F461D8F23BA8}"/>
              </a:ext>
            </a:extLst>
          </p:cNvPr>
          <p:cNvSpPr>
            <a:spLocks noGrp="1"/>
          </p:cNvSpPr>
          <p:nvPr>
            <p:ph sz="quarter" idx="13"/>
          </p:nvPr>
        </p:nvSpPr>
        <p:spPr>
          <a:xfrm>
            <a:off x="6336792" y="1184797"/>
            <a:ext cx="5248656" cy="5166360"/>
          </a:xfrm>
        </p:spPr>
        <p:txBody>
          <a:bodyPr/>
          <a:lstStyle>
            <a:lvl2pPr marL="457200" indent="-223838">
              <a:defRPr lang="en-US" sz="1600" kern="1200" dirty="0" smtClean="0">
                <a:solidFill>
                  <a:schemeClr val="accent1"/>
                </a:solidFill>
                <a:latin typeface="Franklin Gothic Book" panose="020B0503020102020204" pitchFamily="34" charset="0"/>
                <a:ea typeface="+mn-ea"/>
                <a:cs typeface="+mn-cs"/>
              </a:defRPr>
            </a:lvl2pPr>
            <a:lvl3pPr marL="625475" indent="-168275">
              <a:defRPr lang="en-US" sz="1400" kern="1200" dirty="0" smtClean="0">
                <a:solidFill>
                  <a:schemeClr val="accent1"/>
                </a:solidFill>
                <a:latin typeface="Franklin Gothic Book" panose="020B0503020102020204" pitchFamily="34" charset="0"/>
                <a:ea typeface="+mn-ea"/>
                <a:cs typeface="+mn-cs"/>
              </a:defRPr>
            </a:lvl3pPr>
            <a:lvl4pPr marL="801688" indent="-176213">
              <a:defRPr lang="en-US" sz="1200" kern="1200" dirty="0" smtClean="0">
                <a:solidFill>
                  <a:schemeClr val="accent1"/>
                </a:solidFill>
                <a:latin typeface="Franklin Gothic Book" panose="020B0503020102020204" pitchFamily="34" charset="0"/>
                <a:ea typeface="+mn-ea"/>
                <a:cs typeface="+mn-cs"/>
              </a:defRPr>
            </a:lvl4pPr>
            <a:lvl5pPr marL="969963" indent="-168275">
              <a:defRPr lang="en-US" sz="1000" kern="1200" dirty="0">
                <a:solidFill>
                  <a:schemeClr val="accent1"/>
                </a:solidFill>
                <a:latin typeface="Franklin Gothic Book" panose="020B0503020102020204" pitchFamily="34" charset="0"/>
                <a:ea typeface="+mn-ea"/>
                <a:cs typeface="+mn-cs"/>
              </a:defRPr>
            </a:lvl5pPr>
          </a:lstStyle>
          <a:p>
            <a:pPr lvl="0"/>
            <a:r>
              <a:rPr lang="en-US" dirty="0"/>
              <a:t>Click to edit Master text styles</a:t>
            </a:r>
          </a:p>
          <a:p>
            <a:pPr marL="457200" lvl="1" indent="-223838" algn="l" defTabSz="914400" rtl="0" eaLnBrk="1" latinLnBrk="0" hangingPunct="1">
              <a:lnSpc>
                <a:spcPct val="100000"/>
              </a:lnSpc>
              <a:spcBef>
                <a:spcPts val="500"/>
              </a:spcBef>
              <a:buClr>
                <a:schemeClr val="accent1"/>
              </a:buClr>
              <a:buFontTx/>
              <a:buBlip>
                <a:blip r:embed="rId2"/>
              </a:buBlip>
            </a:pPr>
            <a:r>
              <a:rPr lang="en-US" dirty="0"/>
              <a:t>Second level</a:t>
            </a:r>
          </a:p>
          <a:p>
            <a:pPr marL="625475" lvl="2"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Third level</a:t>
            </a:r>
          </a:p>
          <a:p>
            <a:pPr marL="801688" lvl="3" indent="-176213" algn="l" defTabSz="914400" rtl="0" eaLnBrk="1" latinLnBrk="0" hangingPunct="1">
              <a:lnSpc>
                <a:spcPct val="100000"/>
              </a:lnSpc>
              <a:spcBef>
                <a:spcPts val="500"/>
              </a:spcBef>
              <a:buClr>
                <a:schemeClr val="accent1"/>
              </a:buClr>
              <a:buFont typeface="Arial" panose="020B0604020202020204" pitchFamily="34" charset="0"/>
              <a:buChar char="-"/>
            </a:pPr>
            <a:r>
              <a:rPr lang="en-US" dirty="0"/>
              <a:t>Fourth level</a:t>
            </a:r>
          </a:p>
          <a:p>
            <a:pPr marL="969963" lvl="4" indent="-168275" algn="l" defTabSz="914400" rtl="0" eaLnBrk="1" latinLnBrk="0" hangingPunct="1">
              <a:lnSpc>
                <a:spcPct val="100000"/>
              </a:lnSpc>
              <a:spcBef>
                <a:spcPts val="500"/>
              </a:spcBef>
              <a:buClr>
                <a:schemeClr val="accent1"/>
              </a:buClr>
              <a:buFont typeface="Arial" panose="020B0604020202020204" pitchFamily="34" charset="0"/>
              <a:buChar char="•"/>
            </a:pPr>
            <a:r>
              <a:rPr lang="en-US" dirty="0"/>
              <a:t>Fifth level</a:t>
            </a:r>
          </a:p>
        </p:txBody>
      </p:sp>
    </p:spTree>
    <p:extLst>
      <p:ext uri="{BB962C8B-B14F-4D97-AF65-F5344CB8AC3E}">
        <p14:creationId xmlns:p14="http://schemas.microsoft.com/office/powerpoint/2010/main" val="28790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7A0DC1-85E0-4798-BC9B-F744153242D5}"/>
              </a:ext>
            </a:extLst>
          </p:cNvPr>
          <p:cNvPicPr>
            <a:picLocks noChangeAspect="1"/>
          </p:cNvPicPr>
          <p:nvPr userDrawn="1"/>
        </p:nvPicPr>
        <p:blipFill>
          <a:blip r:embed="rId2"/>
          <a:srcRect/>
          <a:stretch/>
        </p:blipFill>
        <p:spPr>
          <a:xfrm>
            <a:off x="794" y="447"/>
            <a:ext cx="12190413" cy="6857107"/>
          </a:xfrm>
          <a:prstGeom prst="rect">
            <a:avLst/>
          </a:prstGeom>
        </p:spPr>
      </p:pic>
      <p:sp>
        <p:nvSpPr>
          <p:cNvPr id="2" name="Title 1">
            <a:extLst>
              <a:ext uri="{FF2B5EF4-FFF2-40B4-BE49-F238E27FC236}">
                <a16:creationId xmlns:a16="http://schemas.microsoft.com/office/drawing/2014/main" id="{7000DDD8-838D-43D9-AEA5-8A68BC71EBB7}"/>
              </a:ext>
            </a:extLst>
          </p:cNvPr>
          <p:cNvSpPr>
            <a:spLocks noGrp="1"/>
          </p:cNvSpPr>
          <p:nvPr>
            <p:ph type="title" hasCustomPrompt="1"/>
          </p:nvPr>
        </p:nvSpPr>
        <p:spPr>
          <a:xfrm>
            <a:off x="676656" y="3611880"/>
            <a:ext cx="7717536" cy="1828800"/>
          </a:xfrm>
          <a:prstGeom prst="rect">
            <a:avLst/>
          </a:prstGeom>
        </p:spPr>
        <p:txBody>
          <a:bodyPr lIns="0" tIns="0" rIns="0" bIns="0" anchor="b">
            <a:noAutofit/>
          </a:bodyPr>
          <a:lstStyle>
            <a:lvl1pPr>
              <a:lnSpc>
                <a:spcPct val="90000"/>
              </a:lnSpc>
              <a:defRPr sz="6000">
                <a:solidFill>
                  <a:schemeClr val="accent1"/>
                </a:solidFill>
                <a:latin typeface="Constantia" panose="02030602050306030303" pitchFamily="18" charset="0"/>
              </a:defRPr>
            </a:lvl1pPr>
          </a:lstStyle>
          <a:p>
            <a:r>
              <a:rPr lang="en-US" dirty="0"/>
              <a:t>Click to add title</a:t>
            </a:r>
          </a:p>
        </p:txBody>
      </p:sp>
      <p:sp>
        <p:nvSpPr>
          <p:cNvPr id="3" name="Text Placeholder 2">
            <a:extLst>
              <a:ext uri="{FF2B5EF4-FFF2-40B4-BE49-F238E27FC236}">
                <a16:creationId xmlns:a16="http://schemas.microsoft.com/office/drawing/2014/main" id="{7DBCE61A-F64A-460A-8DA0-4314F1567CAB}"/>
              </a:ext>
            </a:extLst>
          </p:cNvPr>
          <p:cNvSpPr>
            <a:spLocks noGrp="1"/>
          </p:cNvSpPr>
          <p:nvPr>
            <p:ph type="body" idx="1" hasCustomPrompt="1"/>
          </p:nvPr>
        </p:nvSpPr>
        <p:spPr>
          <a:xfrm>
            <a:off x="676656" y="5586984"/>
            <a:ext cx="7717536" cy="338328"/>
          </a:xfrm>
          <a:prstGeom prst="rect">
            <a:avLst/>
          </a:prstGeom>
        </p:spPr>
        <p:txBody>
          <a:bodyPr lIns="0" tIns="0" rIns="0" bIns="0">
            <a:normAutofit/>
          </a:bodyPr>
          <a:lstStyle>
            <a:lvl1pPr marL="0" indent="0">
              <a:lnSpc>
                <a:spcPct val="100000"/>
              </a:lnSpc>
              <a:spcBef>
                <a:spcPts val="0"/>
              </a:spcBef>
              <a:buNone/>
              <a:defRPr sz="1800">
                <a:solidFill>
                  <a:schemeClr val="accent1"/>
                </a:solidFill>
                <a:latin typeface="Franklin Gothic Medium" panose="020B06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6" name="Slide Number Placeholder 5">
            <a:extLst>
              <a:ext uri="{FF2B5EF4-FFF2-40B4-BE49-F238E27FC236}">
                <a16:creationId xmlns:a16="http://schemas.microsoft.com/office/drawing/2014/main" id="{B92D68CD-0799-42DC-BAA9-CFCD36BB87FB}"/>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
        <p:nvSpPr>
          <p:cNvPr id="8" name="Text Placeholder 6">
            <a:extLst>
              <a:ext uri="{FF2B5EF4-FFF2-40B4-BE49-F238E27FC236}">
                <a16:creationId xmlns:a16="http://schemas.microsoft.com/office/drawing/2014/main" id="{3EBDA022-1FE5-4958-8E83-6DCC5A429891}"/>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Section Header Layout.</a:t>
            </a:r>
          </a:p>
        </p:txBody>
      </p:sp>
    </p:spTree>
    <p:extLst>
      <p:ext uri="{BB962C8B-B14F-4D97-AF65-F5344CB8AC3E}">
        <p14:creationId xmlns:p14="http://schemas.microsoft.com/office/powerpoint/2010/main" val="133602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Alternat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B68FDB-8643-4841-8165-5FB925A6D83D}"/>
              </a:ext>
            </a:extLst>
          </p:cNvPr>
          <p:cNvPicPr>
            <a:picLocks noChangeAspect="1"/>
          </p:cNvPicPr>
          <p:nvPr userDrawn="1"/>
        </p:nvPicPr>
        <p:blipFill>
          <a:blip r:embed="rId2"/>
          <a:srcRect/>
          <a:stretch/>
        </p:blipFill>
        <p:spPr>
          <a:xfrm>
            <a:off x="794" y="447"/>
            <a:ext cx="12190413" cy="6857107"/>
          </a:xfrm>
          <a:prstGeom prst="rect">
            <a:avLst/>
          </a:prstGeom>
        </p:spPr>
      </p:pic>
      <p:sp>
        <p:nvSpPr>
          <p:cNvPr id="2" name="Title 1">
            <a:extLst>
              <a:ext uri="{FF2B5EF4-FFF2-40B4-BE49-F238E27FC236}">
                <a16:creationId xmlns:a16="http://schemas.microsoft.com/office/drawing/2014/main" id="{7000DDD8-838D-43D9-AEA5-8A68BC71EBB7}"/>
              </a:ext>
            </a:extLst>
          </p:cNvPr>
          <p:cNvSpPr>
            <a:spLocks noGrp="1"/>
          </p:cNvSpPr>
          <p:nvPr>
            <p:ph type="title" hasCustomPrompt="1"/>
          </p:nvPr>
        </p:nvSpPr>
        <p:spPr>
          <a:xfrm>
            <a:off x="676656" y="3611880"/>
            <a:ext cx="7717536" cy="1828800"/>
          </a:xfrm>
          <a:prstGeom prst="rect">
            <a:avLst/>
          </a:prstGeom>
        </p:spPr>
        <p:txBody>
          <a:bodyPr lIns="0" tIns="0" rIns="0" bIns="0" anchor="b">
            <a:noAutofit/>
          </a:bodyPr>
          <a:lstStyle>
            <a:lvl1pPr>
              <a:lnSpc>
                <a:spcPct val="90000"/>
              </a:lnSpc>
              <a:defRPr sz="6000">
                <a:solidFill>
                  <a:schemeClr val="accent1"/>
                </a:solidFill>
                <a:latin typeface="Constantia" panose="02030602050306030303" pitchFamily="18" charset="0"/>
              </a:defRPr>
            </a:lvl1pPr>
          </a:lstStyle>
          <a:p>
            <a:r>
              <a:rPr lang="en-US" dirty="0"/>
              <a:t>Click to add title</a:t>
            </a:r>
          </a:p>
        </p:txBody>
      </p:sp>
      <p:sp>
        <p:nvSpPr>
          <p:cNvPr id="3" name="Text Placeholder 2">
            <a:extLst>
              <a:ext uri="{FF2B5EF4-FFF2-40B4-BE49-F238E27FC236}">
                <a16:creationId xmlns:a16="http://schemas.microsoft.com/office/drawing/2014/main" id="{7DBCE61A-F64A-460A-8DA0-4314F1567CAB}"/>
              </a:ext>
            </a:extLst>
          </p:cNvPr>
          <p:cNvSpPr>
            <a:spLocks noGrp="1"/>
          </p:cNvSpPr>
          <p:nvPr>
            <p:ph type="body" idx="1" hasCustomPrompt="1"/>
          </p:nvPr>
        </p:nvSpPr>
        <p:spPr>
          <a:xfrm>
            <a:off x="676656" y="5586984"/>
            <a:ext cx="7717536" cy="338328"/>
          </a:xfrm>
          <a:prstGeom prst="rect">
            <a:avLst/>
          </a:prstGeom>
        </p:spPr>
        <p:txBody>
          <a:bodyPr lIns="0" tIns="0" rIns="0" bIns="0">
            <a:noAutofit/>
          </a:bodyPr>
          <a:lstStyle>
            <a:lvl1pPr marL="0" indent="0">
              <a:lnSpc>
                <a:spcPct val="100000"/>
              </a:lnSpc>
              <a:spcBef>
                <a:spcPts val="0"/>
              </a:spcBef>
              <a:buNone/>
              <a:defRPr sz="1800">
                <a:solidFill>
                  <a:schemeClr val="accent1"/>
                </a:solidFill>
                <a:latin typeface="Franklin Gothic Medium" panose="020B06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6" name="Slide Number Placeholder 5">
            <a:extLst>
              <a:ext uri="{FF2B5EF4-FFF2-40B4-BE49-F238E27FC236}">
                <a16:creationId xmlns:a16="http://schemas.microsoft.com/office/drawing/2014/main" id="{B92D68CD-0799-42DC-BAA9-CFCD36BB87FB}"/>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
        <p:nvSpPr>
          <p:cNvPr id="7" name="Text Placeholder 6">
            <a:extLst>
              <a:ext uri="{FF2B5EF4-FFF2-40B4-BE49-F238E27FC236}">
                <a16:creationId xmlns:a16="http://schemas.microsoft.com/office/drawing/2014/main" id="{C3736AA4-7DA3-412F-B85A-CADB06C74ED1}"/>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Section Header Alternate 1 Layout.</a:t>
            </a:r>
          </a:p>
        </p:txBody>
      </p:sp>
    </p:spTree>
    <p:extLst>
      <p:ext uri="{BB962C8B-B14F-4D97-AF65-F5344CB8AC3E}">
        <p14:creationId xmlns:p14="http://schemas.microsoft.com/office/powerpoint/2010/main" val="89325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Alternat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E1FF225-E38B-4DFC-8E74-5C3CB00D8987}"/>
              </a:ext>
            </a:extLst>
          </p:cNvPr>
          <p:cNvPicPr>
            <a:picLocks noChangeAspect="1"/>
          </p:cNvPicPr>
          <p:nvPr userDrawn="1"/>
        </p:nvPicPr>
        <p:blipFill>
          <a:blip r:embed="rId2"/>
          <a:srcRect/>
          <a:stretch/>
        </p:blipFill>
        <p:spPr>
          <a:xfrm>
            <a:off x="794" y="447"/>
            <a:ext cx="12190413" cy="6857107"/>
          </a:xfrm>
          <a:prstGeom prst="rect">
            <a:avLst/>
          </a:prstGeom>
        </p:spPr>
      </p:pic>
      <p:sp>
        <p:nvSpPr>
          <p:cNvPr id="2" name="Title 1">
            <a:extLst>
              <a:ext uri="{FF2B5EF4-FFF2-40B4-BE49-F238E27FC236}">
                <a16:creationId xmlns:a16="http://schemas.microsoft.com/office/drawing/2014/main" id="{7000DDD8-838D-43D9-AEA5-8A68BC71EBB7}"/>
              </a:ext>
            </a:extLst>
          </p:cNvPr>
          <p:cNvSpPr>
            <a:spLocks noGrp="1"/>
          </p:cNvSpPr>
          <p:nvPr>
            <p:ph type="title" hasCustomPrompt="1"/>
          </p:nvPr>
        </p:nvSpPr>
        <p:spPr>
          <a:xfrm>
            <a:off x="676656" y="3611880"/>
            <a:ext cx="7717536" cy="1828800"/>
          </a:xfrm>
          <a:prstGeom prst="rect">
            <a:avLst/>
          </a:prstGeom>
        </p:spPr>
        <p:txBody>
          <a:bodyPr lIns="0" tIns="0" rIns="0" bIns="0" anchor="b">
            <a:noAutofit/>
          </a:bodyPr>
          <a:lstStyle>
            <a:lvl1pPr>
              <a:lnSpc>
                <a:spcPct val="90000"/>
              </a:lnSpc>
              <a:defRPr sz="6000">
                <a:solidFill>
                  <a:schemeClr val="accent1"/>
                </a:solidFill>
                <a:latin typeface="Constantia" panose="02030602050306030303" pitchFamily="18" charset="0"/>
              </a:defRPr>
            </a:lvl1pPr>
          </a:lstStyle>
          <a:p>
            <a:r>
              <a:rPr lang="en-US" dirty="0"/>
              <a:t>Click to add title</a:t>
            </a:r>
          </a:p>
        </p:txBody>
      </p:sp>
      <p:sp>
        <p:nvSpPr>
          <p:cNvPr id="3" name="Text Placeholder 2">
            <a:extLst>
              <a:ext uri="{FF2B5EF4-FFF2-40B4-BE49-F238E27FC236}">
                <a16:creationId xmlns:a16="http://schemas.microsoft.com/office/drawing/2014/main" id="{7DBCE61A-F64A-460A-8DA0-4314F1567CAB}"/>
              </a:ext>
            </a:extLst>
          </p:cNvPr>
          <p:cNvSpPr>
            <a:spLocks noGrp="1"/>
          </p:cNvSpPr>
          <p:nvPr>
            <p:ph type="body" idx="1" hasCustomPrompt="1"/>
          </p:nvPr>
        </p:nvSpPr>
        <p:spPr>
          <a:xfrm>
            <a:off x="676656" y="5586984"/>
            <a:ext cx="7717536" cy="338328"/>
          </a:xfrm>
          <a:prstGeom prst="rect">
            <a:avLst/>
          </a:prstGeom>
        </p:spPr>
        <p:txBody>
          <a:bodyPr lIns="0" tIns="0" rIns="0" bIns="0">
            <a:normAutofit/>
          </a:bodyPr>
          <a:lstStyle>
            <a:lvl1pPr marL="0" indent="0">
              <a:lnSpc>
                <a:spcPct val="100000"/>
              </a:lnSpc>
              <a:spcBef>
                <a:spcPts val="0"/>
              </a:spcBef>
              <a:buNone/>
              <a:defRPr sz="1800">
                <a:solidFill>
                  <a:schemeClr val="accent1"/>
                </a:solidFill>
                <a:latin typeface="Franklin Gothic Medium" panose="020B0603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6" name="Slide Number Placeholder 5">
            <a:extLst>
              <a:ext uri="{FF2B5EF4-FFF2-40B4-BE49-F238E27FC236}">
                <a16:creationId xmlns:a16="http://schemas.microsoft.com/office/drawing/2014/main" id="{B92D68CD-0799-42DC-BAA9-CFCD36BB87FB}"/>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sp>
        <p:nvSpPr>
          <p:cNvPr id="7" name="Text Placeholder 6">
            <a:extLst>
              <a:ext uri="{FF2B5EF4-FFF2-40B4-BE49-F238E27FC236}">
                <a16:creationId xmlns:a16="http://schemas.microsoft.com/office/drawing/2014/main" id="{8500911E-E500-4DB9-A0D2-06CAE028286E}"/>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Section Header Alternate 2 Layout.</a:t>
            </a:r>
          </a:p>
        </p:txBody>
      </p:sp>
    </p:spTree>
    <p:extLst>
      <p:ext uri="{BB962C8B-B14F-4D97-AF65-F5344CB8AC3E}">
        <p14:creationId xmlns:p14="http://schemas.microsoft.com/office/powerpoint/2010/main" val="291491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C1577B-AD42-4407-AC49-6C2FD4FAB9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09" t="64108"/>
          <a:stretch/>
        </p:blipFill>
        <p:spPr>
          <a:xfrm>
            <a:off x="10169236" y="4396508"/>
            <a:ext cx="2022764" cy="2461491"/>
          </a:xfrm>
          <a:prstGeom prst="rect">
            <a:avLst/>
          </a:prstGeom>
        </p:spPr>
      </p:pic>
      <p:sp>
        <p:nvSpPr>
          <p:cNvPr id="8" name="Text Placeholder 7">
            <a:extLst>
              <a:ext uri="{FF2B5EF4-FFF2-40B4-BE49-F238E27FC236}">
                <a16:creationId xmlns:a16="http://schemas.microsoft.com/office/drawing/2014/main" id="{DDA86179-9560-44A3-B437-54D73CA620AB}"/>
              </a:ext>
            </a:extLst>
          </p:cNvPr>
          <p:cNvSpPr>
            <a:spLocks noGrp="1"/>
          </p:cNvSpPr>
          <p:nvPr>
            <p:ph type="body" sz="quarter" idx="10" hasCustomPrompt="1"/>
          </p:nvPr>
        </p:nvSpPr>
        <p:spPr>
          <a:xfrm>
            <a:off x="1069848" y="6355080"/>
            <a:ext cx="4398264" cy="365760"/>
          </a:xfrm>
        </p:spPr>
        <p:txBody>
          <a:bodyPr lIns="0" tIns="0" rIns="0" bIns="0" anchor="ctr" anchorCtr="0">
            <a:noAutofit/>
          </a:bodyPr>
          <a:lstStyle>
            <a:lvl1pPr marL="0" indent="0">
              <a:buNone/>
              <a:defRPr sz="1000">
                <a:solidFill>
                  <a:srgbClr val="58595B"/>
                </a:solidFill>
                <a:latin typeface="Franklin Gothic Book" panose="020B0503020102020204" pitchFamily="34" charset="0"/>
              </a:defRPr>
            </a:lvl1pPr>
          </a:lstStyle>
          <a:p>
            <a:pPr marL="0" lvl="0" indent="0">
              <a:buNone/>
            </a:pPr>
            <a:r>
              <a:rPr lang="en-US" dirty="0"/>
              <a:t>Click to add footnote/source</a:t>
            </a:r>
          </a:p>
        </p:txBody>
      </p:sp>
      <p:sp>
        <p:nvSpPr>
          <p:cNvPr id="5" name="Slide Number Placeholder 5">
            <a:extLst>
              <a:ext uri="{FF2B5EF4-FFF2-40B4-BE49-F238E27FC236}">
                <a16:creationId xmlns:a16="http://schemas.microsoft.com/office/drawing/2014/main" id="{0F40813B-A79E-427E-892B-70A4A3AB3CFA}"/>
              </a:ext>
            </a:extLst>
          </p:cNvPr>
          <p:cNvSpPr>
            <a:spLocks noGrp="1"/>
          </p:cNvSpPr>
          <p:nvPr>
            <p:ph type="sldNum" sz="quarter" idx="12"/>
          </p:nvPr>
        </p:nvSpPr>
        <p:spPr>
          <a:xfrm>
            <a:off x="676656" y="6356350"/>
            <a:ext cx="365760" cy="365125"/>
          </a:xfrm>
        </p:spPr>
        <p:txBody>
          <a:bodyPr lIns="0" tIns="0" rIns="0" bIns="0"/>
          <a:lstStyle>
            <a:lvl1pPr algn="l">
              <a:defRPr>
                <a:latin typeface="Franklin Gothic Book" panose="020B0503020102020204" pitchFamily="34" charset="0"/>
              </a:defRPr>
            </a:lvl1pPr>
          </a:lstStyle>
          <a:p>
            <a:fld id="{7DF9E006-BD3A-46D9-B615-577288EFF214}" type="slidenum">
              <a:rPr lang="en-US" smtClean="0"/>
              <a:pPr/>
              <a:t>‹#›</a:t>
            </a:fld>
            <a:endParaRPr lang="en-US" dirty="0"/>
          </a:p>
        </p:txBody>
      </p:sp>
      <p:pic>
        <p:nvPicPr>
          <p:cNvPr id="7" name="Picture 6">
            <a:extLst>
              <a:ext uri="{FF2B5EF4-FFF2-40B4-BE49-F238E27FC236}">
                <a16:creationId xmlns:a16="http://schemas.microsoft.com/office/drawing/2014/main" id="{6B829B8A-8D4C-47C7-8C76-CB021E6A29C6}"/>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9" name="Text Placeholder 6">
            <a:extLst>
              <a:ext uri="{FF2B5EF4-FFF2-40B4-BE49-F238E27FC236}">
                <a16:creationId xmlns:a16="http://schemas.microsoft.com/office/drawing/2014/main" id="{C219FB3D-2CE3-4225-8B22-364851CB99E4}"/>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Blank Layout.</a:t>
            </a:r>
          </a:p>
        </p:txBody>
      </p:sp>
    </p:spTree>
    <p:extLst>
      <p:ext uri="{BB962C8B-B14F-4D97-AF65-F5344CB8AC3E}">
        <p14:creationId xmlns:p14="http://schemas.microsoft.com/office/powerpoint/2010/main" val="32261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37AA6E-434C-47F4-BF5B-9905B281787A}"/>
              </a:ext>
            </a:extLst>
          </p:cNvPr>
          <p:cNvPicPr>
            <a:picLocks noChangeAspect="1"/>
          </p:cNvPicPr>
          <p:nvPr userDrawn="1"/>
        </p:nvPicPr>
        <p:blipFill>
          <a:blip r:embed="rId2"/>
          <a:stretch>
            <a:fillRect/>
          </a:stretch>
        </p:blipFill>
        <p:spPr>
          <a:xfrm>
            <a:off x="9842806" y="5501292"/>
            <a:ext cx="1761738" cy="762203"/>
          </a:xfrm>
          <a:prstGeom prst="rect">
            <a:avLst/>
          </a:prstGeom>
        </p:spPr>
      </p:pic>
      <p:sp>
        <p:nvSpPr>
          <p:cNvPr id="5" name="Text Placeholder 4">
            <a:extLst>
              <a:ext uri="{FF2B5EF4-FFF2-40B4-BE49-F238E27FC236}">
                <a16:creationId xmlns:a16="http://schemas.microsoft.com/office/drawing/2014/main" id="{0AE0F460-A21F-4182-BF8F-3C1A5AEC7093}"/>
              </a:ext>
            </a:extLst>
          </p:cNvPr>
          <p:cNvSpPr>
            <a:spLocks noGrp="1"/>
          </p:cNvSpPr>
          <p:nvPr>
            <p:ph type="body" sz="quarter" idx="14" hasCustomPrompt="1"/>
          </p:nvPr>
        </p:nvSpPr>
        <p:spPr>
          <a:xfrm>
            <a:off x="7361728" y="510811"/>
            <a:ext cx="4242816" cy="1892808"/>
          </a:xfrm>
          <a:prstGeom prst="rect">
            <a:avLst/>
          </a:prstGeom>
        </p:spPr>
        <p:txBody>
          <a:bodyPr anchor="b"/>
          <a:lstStyle>
            <a:lvl1pPr marL="0" indent="0" algn="r">
              <a:spcBef>
                <a:spcPts val="0"/>
              </a:spcBef>
              <a:buNone/>
              <a:defRPr sz="6000">
                <a:latin typeface="Constantia" panose="02030602050306030303" pitchFamily="18" charset="0"/>
              </a:defRPr>
            </a:lvl1pPr>
            <a:lvl2pPr marL="233362" indent="0" algn="r">
              <a:buNone/>
              <a:defRPr/>
            </a:lvl2pPr>
            <a:lvl3pPr marL="457200" indent="0" algn="r">
              <a:buNone/>
              <a:defRPr/>
            </a:lvl3pPr>
            <a:lvl4pPr marL="625475" indent="0" algn="r">
              <a:buNone/>
              <a:defRPr/>
            </a:lvl4pPr>
            <a:lvl5pPr marL="801688" indent="0" algn="r">
              <a:buNone/>
              <a:defRPr/>
            </a:lvl5pPr>
          </a:lstStyle>
          <a:p>
            <a:pPr lvl="0"/>
            <a:r>
              <a:rPr lang="en-US" dirty="0"/>
              <a:t>Thank </a:t>
            </a:r>
            <a:br>
              <a:rPr lang="en-US" dirty="0"/>
            </a:br>
            <a:r>
              <a:rPr lang="en-US" dirty="0"/>
              <a:t>You.</a:t>
            </a:r>
          </a:p>
        </p:txBody>
      </p:sp>
      <p:sp>
        <p:nvSpPr>
          <p:cNvPr id="7" name="Text Placeholder 6">
            <a:extLst>
              <a:ext uri="{FF2B5EF4-FFF2-40B4-BE49-F238E27FC236}">
                <a16:creationId xmlns:a16="http://schemas.microsoft.com/office/drawing/2014/main" id="{48BE5A06-110A-4E03-BB10-E372E0C4D630}"/>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End Slide Layout.</a:t>
            </a:r>
          </a:p>
        </p:txBody>
      </p:sp>
      <p:sp>
        <p:nvSpPr>
          <p:cNvPr id="12" name="Picture Placeholder 9">
            <a:extLst>
              <a:ext uri="{FF2B5EF4-FFF2-40B4-BE49-F238E27FC236}">
                <a16:creationId xmlns:a16="http://schemas.microsoft.com/office/drawing/2014/main" id="{7F18703C-19EE-FD4E-A47E-A3CBE7EDA754}"/>
              </a:ext>
            </a:extLst>
          </p:cNvPr>
          <p:cNvSpPr>
            <a:spLocks noGrp="1"/>
          </p:cNvSpPr>
          <p:nvPr>
            <p:ph type="pic" sz="quarter" idx="24" hasCustomPrompt="1"/>
          </p:nvPr>
        </p:nvSpPr>
        <p:spPr>
          <a:xfrm>
            <a:off x="0" y="0"/>
            <a:ext cx="6099048" cy="6858000"/>
          </a:xfrm>
          <a:prstGeom prst="rect">
            <a:avLst/>
          </a:prstGeom>
        </p:spPr>
        <p:txBody>
          <a:bodyPr tIns="2194560"/>
          <a:lstStyle>
            <a:lvl1pPr marL="0" indent="0" algn="ctr">
              <a:spcBef>
                <a:spcPts val="0"/>
              </a:spcBef>
              <a:buNone/>
              <a:defRPr/>
            </a:lvl1pPr>
          </a:lstStyle>
          <a:p>
            <a:pPr marL="0" marR="0" lvl="0" indent="0" algn="ctr" defTabSz="914400" rtl="0" eaLnBrk="1" fontAlgn="auto"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dirty="0"/>
              <a:t>Click icon to select </a:t>
            </a:r>
            <a:br>
              <a:rPr lang="en-US" dirty="0"/>
            </a:br>
            <a:r>
              <a:rPr lang="en-US" dirty="0"/>
              <a:t>a picture from </a:t>
            </a:r>
            <a:br>
              <a:rPr lang="en-US" dirty="0"/>
            </a:br>
            <a:r>
              <a:rPr lang="en-US" dirty="0"/>
              <a:t>your computer</a:t>
            </a:r>
          </a:p>
        </p:txBody>
      </p:sp>
    </p:spTree>
    <p:extLst>
      <p:ext uri="{BB962C8B-B14F-4D97-AF65-F5344CB8AC3E}">
        <p14:creationId xmlns:p14="http://schemas.microsoft.com/office/powerpoint/2010/main" val="277616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D9DBAA-0613-4A93-A805-5FAA5BA6E2E2}"/>
              </a:ext>
            </a:extLst>
          </p:cNvPr>
          <p:cNvPicPr>
            <a:picLocks noChangeAspect="1"/>
          </p:cNvPicPr>
          <p:nvPr userDrawn="1"/>
        </p:nvPicPr>
        <p:blipFill>
          <a:blip r:embed="rId2"/>
          <a:srcRect/>
          <a:stretch/>
        </p:blipFill>
        <p:spPr>
          <a:xfrm>
            <a:off x="0" y="0"/>
            <a:ext cx="12190413" cy="6857107"/>
          </a:xfrm>
          <a:prstGeom prst="rect">
            <a:avLst/>
          </a:prstGeom>
        </p:spPr>
      </p:pic>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10" name="Content Placeholder 9">
            <a:extLst>
              <a:ext uri="{FF2B5EF4-FFF2-40B4-BE49-F238E27FC236}">
                <a16:creationId xmlns:a16="http://schemas.microsoft.com/office/drawing/2014/main" id="{B58C907D-693C-42EC-A1C3-0EB1FF938415}"/>
              </a:ext>
            </a:extLst>
          </p:cNvPr>
          <p:cNvSpPr>
            <a:spLocks noGrp="1"/>
          </p:cNvSpPr>
          <p:nvPr>
            <p:ph sz="quarter" idx="14"/>
          </p:nvPr>
        </p:nvSpPr>
        <p:spPr>
          <a:xfrm>
            <a:off x="676656" y="1184797"/>
            <a:ext cx="8156448"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E6784FF3-0838-40DB-8560-3148E0433A34}"/>
              </a:ext>
            </a:extLst>
          </p:cNvPr>
          <p:cNvSpPr txBox="1">
            <a:spLocks/>
          </p:cNvSpPr>
          <p:nvPr userDrawn="1"/>
        </p:nvSpPr>
        <p:spPr>
          <a:xfrm>
            <a:off x="27159" y="-284281"/>
            <a:ext cx="2584704"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and Content Layout.</a:t>
            </a:r>
          </a:p>
        </p:txBody>
      </p:sp>
      <p:sp>
        <p:nvSpPr>
          <p:cNvPr id="5" name="Title 4">
            <a:extLst>
              <a:ext uri="{FF2B5EF4-FFF2-40B4-BE49-F238E27FC236}">
                <a16:creationId xmlns:a16="http://schemas.microsoft.com/office/drawing/2014/main" id="{5AD7664B-3B96-5E4E-B2DA-593A40C1E2EB}"/>
              </a:ext>
            </a:extLst>
          </p:cNvPr>
          <p:cNvSpPr>
            <a:spLocks noGrp="1"/>
          </p:cNvSpPr>
          <p:nvPr>
            <p:ph type="title"/>
          </p:nvPr>
        </p:nvSpPr>
        <p:spPr>
          <a:xfrm>
            <a:off x="676656" y="288128"/>
            <a:ext cx="8165592" cy="781552"/>
          </a:xfrm>
          <a:prstGeom prst="rect">
            <a:avLst/>
          </a:prstGeom>
        </p:spPr>
        <p:txBody>
          <a:bodyPr anchor="ct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B34BB339-89C7-43F5-9B82-C02EF4006C46}"/>
              </a:ext>
            </a:extLst>
          </p:cNvPr>
          <p:cNvSpPr>
            <a:spLocks noGrp="1"/>
          </p:cNvSpPr>
          <p:nvPr>
            <p:ph type="body" sz="quarter" idx="15" hasCustomPrompt="1"/>
          </p:nvPr>
        </p:nvSpPr>
        <p:spPr>
          <a:xfrm>
            <a:off x="1069848" y="6355080"/>
            <a:ext cx="4398264" cy="365760"/>
          </a:xfrm>
        </p:spPr>
        <p:txBody>
          <a:bodyPr vert="horz" lIns="0" tIns="0" rIns="0" bIns="0" rtlCol="0" anchor="ctr"/>
          <a:lstStyle>
            <a:lvl1pPr marL="0" indent="0">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178333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CDF2A8F4-E218-4903-9264-97A0BF5FDB2B}"/>
              </a:ext>
            </a:extLst>
          </p:cNvPr>
          <p:cNvSpPr>
            <a:spLocks noGrp="1"/>
          </p:cNvSpPr>
          <p:nvPr>
            <p:ph type="pic" sz="quarter" idx="13" hasCustomPrompt="1"/>
          </p:nvPr>
        </p:nvSpPr>
        <p:spPr>
          <a:xfrm>
            <a:off x="4699000" y="0"/>
            <a:ext cx="7491413" cy="6856413"/>
          </a:xfrm>
          <a:prstGeom prst="rect">
            <a:avLst/>
          </a:prstGeom>
        </p:spPr>
        <p:txBody>
          <a:bodyPr tIns="2286000" rIns="0" bIns="0" anchor="t" anchorCtr="0"/>
          <a:lstStyle>
            <a:lvl1pPr marL="0" indent="0" algn="ctr">
              <a:lnSpc>
                <a:spcPct val="100000"/>
              </a:lnSpc>
              <a:spcBef>
                <a:spcPts val="0"/>
              </a:spcBef>
              <a:buNone/>
              <a:defRPr>
                <a:solidFill>
                  <a:srgbClr val="002855"/>
                </a:solidFill>
              </a:defRPr>
            </a:lvl1pPr>
          </a:lstStyle>
          <a:p>
            <a:r>
              <a:rPr lang="en-US" dirty="0"/>
              <a:t>Click on icon to </a:t>
            </a:r>
            <a:br>
              <a:rPr lang="en-US" dirty="0"/>
            </a:br>
            <a:r>
              <a:rPr lang="en-US" dirty="0"/>
              <a:t>select an image from </a:t>
            </a:r>
            <a:br>
              <a:rPr lang="en-US" dirty="0"/>
            </a:br>
            <a:r>
              <a:rPr lang="en-US" dirty="0"/>
              <a:t>your computer</a:t>
            </a:r>
          </a:p>
        </p:txBody>
      </p:sp>
      <p:sp>
        <p:nvSpPr>
          <p:cNvPr id="2" name="Title 1">
            <a:extLst>
              <a:ext uri="{FF2B5EF4-FFF2-40B4-BE49-F238E27FC236}">
                <a16:creationId xmlns:a16="http://schemas.microsoft.com/office/drawing/2014/main" id="{F0B6001C-A095-4E24-A469-CF8023141CE4}"/>
              </a:ext>
            </a:extLst>
          </p:cNvPr>
          <p:cNvSpPr>
            <a:spLocks noGrp="1"/>
          </p:cNvSpPr>
          <p:nvPr>
            <p:ph type="title" hasCustomPrompt="1"/>
          </p:nvPr>
        </p:nvSpPr>
        <p:spPr>
          <a:xfrm>
            <a:off x="676656" y="502920"/>
            <a:ext cx="6501384" cy="1124712"/>
          </a:xfrm>
          <a:prstGeom prst="rect">
            <a:avLst/>
          </a:prstGeom>
        </p:spPr>
        <p:txBody>
          <a:bodyPr vert="horz" wrap="square" lIns="0" tIns="0" rIns="0" bIns="0" rtlCol="0" anchor="b">
            <a:noAutofit/>
          </a:bodyPr>
          <a:lstStyle>
            <a:lvl1pPr>
              <a:defRPr lang="en-US" b="0" dirty="0"/>
            </a:lvl1pPr>
          </a:lstStyle>
          <a:p>
            <a:pPr marL="0" lvl="0" defTabSz="457200">
              <a:lnSpc>
                <a:spcPct val="100000"/>
              </a:lnSpc>
            </a:pPr>
            <a:r>
              <a:rPr lang="en-US" dirty="0"/>
              <a:t>Click to add title.</a:t>
            </a:r>
          </a:p>
        </p:txBody>
      </p:sp>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278033" y="6358566"/>
            <a:ext cx="609521" cy="287020"/>
          </a:xfrm>
          <a:prstGeom prst="rect">
            <a:avLst/>
          </a:prstGeom>
        </p:spPr>
      </p:pic>
      <p:sp>
        <p:nvSpPr>
          <p:cNvPr id="9" name="Content Placeholder 8">
            <a:extLst>
              <a:ext uri="{FF2B5EF4-FFF2-40B4-BE49-F238E27FC236}">
                <a16:creationId xmlns:a16="http://schemas.microsoft.com/office/drawing/2014/main" id="{86ABA493-B419-40D1-B02F-E835951B5D3F}"/>
              </a:ext>
            </a:extLst>
          </p:cNvPr>
          <p:cNvSpPr>
            <a:spLocks noGrp="1"/>
          </p:cNvSpPr>
          <p:nvPr>
            <p:ph sz="quarter" idx="16"/>
          </p:nvPr>
        </p:nvSpPr>
        <p:spPr>
          <a:xfrm>
            <a:off x="676656" y="1947672"/>
            <a:ext cx="3886200" cy="42702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5B80417B-68D6-46B8-AEF7-AAA5378C0C28}"/>
              </a:ext>
            </a:extLst>
          </p:cNvPr>
          <p:cNvSpPr txBox="1">
            <a:spLocks/>
          </p:cNvSpPr>
          <p:nvPr userDrawn="1"/>
        </p:nvSpPr>
        <p:spPr>
          <a:xfrm>
            <a:off x="27158" y="-284281"/>
            <a:ext cx="2924271"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Picture with Caption Layout.</a:t>
            </a:r>
          </a:p>
        </p:txBody>
      </p:sp>
    </p:spTree>
    <p:extLst>
      <p:ext uri="{BB962C8B-B14F-4D97-AF65-F5344CB8AC3E}">
        <p14:creationId xmlns:p14="http://schemas.microsoft.com/office/powerpoint/2010/main" val="162239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mparison with Statem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9FBF9C43-13E9-4802-9BA2-8B0A4F0B7506}"/>
              </a:ext>
            </a:extLst>
          </p:cNvPr>
          <p:cNvSpPr>
            <a:spLocks noGrp="1"/>
          </p:cNvSpPr>
          <p:nvPr>
            <p:ph type="pic" sz="quarter" idx="13" hasCustomPrompt="1"/>
          </p:nvPr>
        </p:nvSpPr>
        <p:spPr>
          <a:xfrm>
            <a:off x="4700587" y="1587"/>
            <a:ext cx="7491413" cy="6856413"/>
          </a:xfrm>
          <a:prstGeom prst="rect">
            <a:avLst/>
          </a:prstGeom>
        </p:spPr>
        <p:txBody>
          <a:bodyPr lIns="91440" tIns="2286000" rIns="0" bIns="0" anchor="t" anchorCtr="0"/>
          <a:lstStyle>
            <a:lvl1pPr marL="0" indent="0" algn="ctr">
              <a:lnSpc>
                <a:spcPct val="100000"/>
              </a:lnSpc>
              <a:spcBef>
                <a:spcPts val="0"/>
              </a:spcBef>
              <a:buNone/>
              <a:defRPr/>
            </a:lvl1pPr>
          </a:lstStyle>
          <a:p>
            <a:r>
              <a:rPr lang="en-US" dirty="0"/>
              <a:t>Click on icon </a:t>
            </a:r>
            <a:br>
              <a:rPr lang="en-US" dirty="0"/>
            </a:br>
            <a:r>
              <a:rPr lang="en-US" dirty="0"/>
              <a:t>to select a picture </a:t>
            </a:r>
            <a:br>
              <a:rPr lang="en-US" dirty="0"/>
            </a:br>
            <a:r>
              <a:rPr lang="en-US" dirty="0"/>
              <a:t>from your computer</a:t>
            </a:r>
          </a:p>
        </p:txBody>
      </p:sp>
      <p:sp>
        <p:nvSpPr>
          <p:cNvPr id="2" name="Title 1"/>
          <p:cNvSpPr>
            <a:spLocks noGrp="1"/>
          </p:cNvSpPr>
          <p:nvPr>
            <p:ph type="ctrTitle" hasCustomPrompt="1"/>
          </p:nvPr>
        </p:nvSpPr>
        <p:spPr>
          <a:xfrm>
            <a:off x="676656" y="2011225"/>
            <a:ext cx="5852160" cy="2304288"/>
          </a:xfrm>
          <a:prstGeom prst="rect">
            <a:avLst/>
          </a:prstGeom>
        </p:spPr>
        <p:txBody>
          <a:bodyPr wrap="square" lIns="0" tIns="0" rIns="0" bIns="0" anchor="t" anchorCtr="0">
            <a:noAutofit/>
          </a:bodyPr>
          <a:lstStyle>
            <a:lvl1pPr>
              <a:defRPr lang="en-US" dirty="0">
                <a:solidFill>
                  <a:schemeClr val="bg1"/>
                </a:solidFill>
                <a:latin typeface="Franklin Gothic Book" panose="020B0503020102020204" pitchFamily="34" charset="0"/>
              </a:defRPr>
            </a:lvl1pPr>
          </a:lstStyle>
          <a:p>
            <a:pPr marL="0" lvl="0" defTabSz="457200"/>
            <a:r>
              <a:rPr lang="en-US" dirty="0"/>
              <a:t>Click to add text</a:t>
            </a:r>
          </a:p>
        </p:txBody>
      </p:sp>
      <p:sp>
        <p:nvSpPr>
          <p:cNvPr id="6" name="Text Placeholder 5">
            <a:extLst>
              <a:ext uri="{FF2B5EF4-FFF2-40B4-BE49-F238E27FC236}">
                <a16:creationId xmlns:a16="http://schemas.microsoft.com/office/drawing/2014/main" id="{387D99CA-593C-411E-B1B3-8194F56508C9}"/>
              </a:ext>
            </a:extLst>
          </p:cNvPr>
          <p:cNvSpPr>
            <a:spLocks noGrp="1"/>
          </p:cNvSpPr>
          <p:nvPr>
            <p:ph type="body" sz="quarter" idx="14" hasCustomPrompt="1"/>
          </p:nvPr>
        </p:nvSpPr>
        <p:spPr>
          <a:xfrm>
            <a:off x="676656" y="6355080"/>
            <a:ext cx="365760" cy="365125"/>
          </a:xfrm>
          <a:prstGeom prst="rect">
            <a:avLst/>
          </a:prstGeom>
        </p:spPr>
        <p:txBody>
          <a:bodyPr vert="horz" lIns="0" tIns="0" rIns="0" bIns="0" rtlCol="0" anchor="ctr"/>
          <a:lstStyle>
            <a:lvl1pPr marL="0" indent="0">
              <a:buNone/>
              <a:defRPr lang="en-US" sz="1000" dirty="0" smtClean="0">
                <a:solidFill>
                  <a:schemeClr val="tx1">
                    <a:lumMod val="50000"/>
                    <a:lumOff val="50000"/>
                  </a:schemeClr>
                </a:solidFill>
              </a:defRPr>
            </a:lvl1pPr>
            <a:lvl2pPr marL="228600" indent="0">
              <a:buNone/>
              <a:defRPr lang="en-US" sz="1800" dirty="0" smtClean="0">
                <a:latin typeface="+mn-lt"/>
              </a:defRPr>
            </a:lvl2pPr>
            <a:lvl3pPr marL="685800" indent="0">
              <a:buNone/>
              <a:defRPr lang="en-US" sz="1800" dirty="0" smtClean="0">
                <a:latin typeface="+mn-lt"/>
              </a:defRPr>
            </a:lvl3pPr>
            <a:lvl4pPr marL="1143000" indent="0">
              <a:buNone/>
              <a:defRPr lang="en-US" sz="1800" dirty="0" smtClean="0">
                <a:latin typeface="+mn-lt"/>
              </a:defRPr>
            </a:lvl4pPr>
            <a:lvl5pPr marL="1600200" indent="0">
              <a:buNone/>
              <a:defRPr lang="en-US" sz="1800" dirty="0">
                <a:latin typeface="+mn-lt"/>
              </a:defRPr>
            </a:lvl5pPr>
          </a:lstStyle>
          <a:p>
            <a:pPr marL="0" lvl="0"/>
            <a:fld id="{694FF55E-96A3-48CD-89BA-67ED27EE9712}" type="slidenum">
              <a:rPr lang="en-US" smtClean="0"/>
              <a:t>‹#›</a:t>
            </a:fld>
            <a:endParaRPr lang="en-US" dirty="0"/>
          </a:p>
        </p:txBody>
      </p:sp>
      <p:sp>
        <p:nvSpPr>
          <p:cNvPr id="9" name="Text Placeholder 6">
            <a:extLst>
              <a:ext uri="{FF2B5EF4-FFF2-40B4-BE49-F238E27FC236}">
                <a16:creationId xmlns:a16="http://schemas.microsoft.com/office/drawing/2014/main" id="{DFE4CAAA-9642-42D4-805D-E4B7CECEFFAE}"/>
              </a:ext>
            </a:extLst>
          </p:cNvPr>
          <p:cNvSpPr txBox="1">
            <a:spLocks/>
          </p:cNvSpPr>
          <p:nvPr userDrawn="1"/>
        </p:nvSpPr>
        <p:spPr>
          <a:xfrm>
            <a:off x="27158" y="-284281"/>
            <a:ext cx="2924271"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Comparison With Statement Layout.</a:t>
            </a:r>
          </a:p>
        </p:txBody>
      </p:sp>
    </p:spTree>
    <p:extLst>
      <p:ext uri="{BB962C8B-B14F-4D97-AF65-F5344CB8AC3E}">
        <p14:creationId xmlns:p14="http://schemas.microsoft.com/office/powerpoint/2010/main" val="193752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Wide Image Conten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9FBF9C43-13E9-4802-9BA2-8B0A4F0B7506}"/>
              </a:ext>
            </a:extLst>
          </p:cNvPr>
          <p:cNvSpPr>
            <a:spLocks noGrp="1"/>
          </p:cNvSpPr>
          <p:nvPr>
            <p:ph type="pic" sz="quarter" idx="13" hasCustomPrompt="1"/>
          </p:nvPr>
        </p:nvSpPr>
        <p:spPr>
          <a:xfrm>
            <a:off x="1" y="1587"/>
            <a:ext cx="12192000" cy="6856413"/>
          </a:xfrm>
          <a:prstGeom prst="rect">
            <a:avLst/>
          </a:prstGeom>
        </p:spPr>
        <p:txBody>
          <a:bodyPr lIns="0" tIns="2286000" rIns="0" bIns="0" anchor="t" anchorCtr="0"/>
          <a:lstStyle>
            <a:lvl1pPr marL="0" indent="0" algn="ctr">
              <a:lnSpc>
                <a:spcPct val="100000"/>
              </a:lnSpc>
              <a:spcBef>
                <a:spcPts val="0"/>
              </a:spcBef>
              <a:buNone/>
              <a:defRPr>
                <a:solidFill>
                  <a:schemeClr val="bg1"/>
                </a:solidFill>
              </a:defRPr>
            </a:lvl1pPr>
          </a:lstStyle>
          <a:p>
            <a:r>
              <a:rPr lang="en-US" dirty="0"/>
              <a:t>Click on icon below to navigate to </a:t>
            </a:r>
            <a:br>
              <a:rPr lang="en-US" dirty="0"/>
            </a:br>
            <a:r>
              <a:rPr lang="en-US" dirty="0"/>
              <a:t>a desired image on your hard drive </a:t>
            </a:r>
            <a:br>
              <a:rPr lang="en-US" dirty="0"/>
            </a:br>
            <a:r>
              <a:rPr lang="en-US" dirty="0"/>
              <a:t>and send image to back</a:t>
            </a:r>
          </a:p>
        </p:txBody>
      </p:sp>
      <p:sp>
        <p:nvSpPr>
          <p:cNvPr id="4" name="Text Placeholder 3">
            <a:extLst>
              <a:ext uri="{FF2B5EF4-FFF2-40B4-BE49-F238E27FC236}">
                <a16:creationId xmlns:a16="http://schemas.microsoft.com/office/drawing/2014/main" id="{F5A14711-799F-4921-AFEE-A288CCA492BE}"/>
              </a:ext>
            </a:extLst>
          </p:cNvPr>
          <p:cNvSpPr>
            <a:spLocks noGrp="1"/>
          </p:cNvSpPr>
          <p:nvPr>
            <p:ph type="body" sz="quarter" idx="15" hasCustomPrompt="1"/>
          </p:nvPr>
        </p:nvSpPr>
        <p:spPr>
          <a:xfrm>
            <a:off x="676656" y="3121024"/>
            <a:ext cx="8375904" cy="3044952"/>
          </a:xfrm>
        </p:spPr>
        <p:txBody>
          <a:bodyPr anchor="b"/>
          <a:lstStyle>
            <a:lvl1pPr marL="0" indent="0">
              <a:buNone/>
              <a:defRPr sz="3600">
                <a:solidFill>
                  <a:schemeClr val="bg1"/>
                </a:solidFill>
              </a:defRPr>
            </a:lvl1pPr>
            <a:lvl2pPr marL="233362" indent="0">
              <a:buNone/>
              <a:defRPr sz="3600">
                <a:solidFill>
                  <a:schemeClr val="tx1"/>
                </a:solidFill>
              </a:defRPr>
            </a:lvl2pPr>
            <a:lvl3pPr marL="457200" indent="0">
              <a:buNone/>
              <a:defRPr sz="3600">
                <a:solidFill>
                  <a:schemeClr val="tx1"/>
                </a:solidFill>
              </a:defRPr>
            </a:lvl3pPr>
            <a:lvl4pPr marL="625475" indent="0">
              <a:buNone/>
              <a:defRPr sz="3600">
                <a:solidFill>
                  <a:schemeClr val="tx1"/>
                </a:solidFill>
              </a:defRPr>
            </a:lvl4pPr>
            <a:lvl5pPr marL="801688" indent="0">
              <a:buNone/>
              <a:defRPr sz="3600">
                <a:solidFill>
                  <a:schemeClr val="tx1"/>
                </a:solidFill>
              </a:defRPr>
            </a:lvl5pPr>
          </a:lstStyle>
          <a:p>
            <a:pPr lvl="0"/>
            <a:r>
              <a:rPr lang="en-US" dirty="0"/>
              <a:t>Click to add text</a:t>
            </a:r>
          </a:p>
        </p:txBody>
      </p:sp>
      <p:sp>
        <p:nvSpPr>
          <p:cNvPr id="6" name="Text Placeholder 5">
            <a:extLst>
              <a:ext uri="{FF2B5EF4-FFF2-40B4-BE49-F238E27FC236}">
                <a16:creationId xmlns:a16="http://schemas.microsoft.com/office/drawing/2014/main" id="{387D99CA-593C-411E-B1B3-8194F56508C9}"/>
              </a:ext>
            </a:extLst>
          </p:cNvPr>
          <p:cNvSpPr>
            <a:spLocks noGrp="1"/>
          </p:cNvSpPr>
          <p:nvPr>
            <p:ph type="body" sz="quarter" idx="14" hasCustomPrompt="1"/>
          </p:nvPr>
        </p:nvSpPr>
        <p:spPr>
          <a:xfrm>
            <a:off x="676656" y="6355080"/>
            <a:ext cx="365760" cy="365125"/>
          </a:xfrm>
          <a:prstGeom prst="rect">
            <a:avLst/>
          </a:prstGeom>
        </p:spPr>
        <p:txBody>
          <a:bodyPr vert="horz" lIns="0" tIns="0" rIns="0" bIns="0" rtlCol="0" anchor="ctr"/>
          <a:lstStyle>
            <a:lvl1pPr marL="0" indent="0">
              <a:buNone/>
              <a:defRPr lang="en-US" sz="1000" dirty="0" smtClean="0">
                <a:solidFill>
                  <a:schemeClr val="bg1"/>
                </a:solidFill>
              </a:defRPr>
            </a:lvl1pPr>
            <a:lvl2pPr marL="228600" indent="0">
              <a:buNone/>
              <a:defRPr lang="en-US" sz="1800" dirty="0" smtClean="0">
                <a:latin typeface="+mn-lt"/>
              </a:defRPr>
            </a:lvl2pPr>
            <a:lvl3pPr marL="685800" indent="0">
              <a:buNone/>
              <a:defRPr lang="en-US" sz="1800" dirty="0" smtClean="0">
                <a:latin typeface="+mn-lt"/>
              </a:defRPr>
            </a:lvl3pPr>
            <a:lvl4pPr marL="1143000" indent="0">
              <a:buNone/>
              <a:defRPr lang="en-US" sz="1800" dirty="0" smtClean="0">
                <a:latin typeface="+mn-lt"/>
              </a:defRPr>
            </a:lvl4pPr>
            <a:lvl5pPr marL="1600200" indent="0">
              <a:buNone/>
              <a:defRPr lang="en-US" sz="1800" dirty="0">
                <a:latin typeface="+mn-lt"/>
              </a:defRPr>
            </a:lvl5pPr>
          </a:lstStyle>
          <a:p>
            <a:pPr marL="0" lvl="0"/>
            <a:fld id="{694FF55E-96A3-48CD-89BA-67ED27EE9712}" type="slidenum">
              <a:rPr lang="en-US" smtClean="0"/>
              <a:t>‹#›</a:t>
            </a:fld>
            <a:endParaRPr lang="en-US" dirty="0"/>
          </a:p>
        </p:txBody>
      </p:sp>
      <p:sp>
        <p:nvSpPr>
          <p:cNvPr id="9" name="Text Placeholder 6">
            <a:extLst>
              <a:ext uri="{FF2B5EF4-FFF2-40B4-BE49-F238E27FC236}">
                <a16:creationId xmlns:a16="http://schemas.microsoft.com/office/drawing/2014/main" id="{FADB93AF-42D3-40C5-8243-9898BFAEA139}"/>
              </a:ext>
            </a:extLst>
          </p:cNvPr>
          <p:cNvSpPr txBox="1">
            <a:spLocks/>
          </p:cNvSpPr>
          <p:nvPr userDrawn="1"/>
        </p:nvSpPr>
        <p:spPr>
          <a:xfrm>
            <a:off x="27158" y="-284281"/>
            <a:ext cx="2924271"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Wide Image Content Layout.</a:t>
            </a:r>
          </a:p>
        </p:txBody>
      </p:sp>
    </p:spTree>
    <p:extLst>
      <p:ext uri="{BB962C8B-B14F-4D97-AF65-F5344CB8AC3E}">
        <p14:creationId xmlns:p14="http://schemas.microsoft.com/office/powerpoint/2010/main" val="260584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End Slide">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5E51CD07-629B-4FF9-A380-191B20EFD6B2}"/>
              </a:ext>
            </a:extLst>
          </p:cNvPr>
          <p:cNvSpPr>
            <a:spLocks noGrp="1"/>
          </p:cNvSpPr>
          <p:nvPr>
            <p:ph type="pic" sz="quarter" idx="13" hasCustomPrompt="1"/>
          </p:nvPr>
        </p:nvSpPr>
        <p:spPr>
          <a:xfrm>
            <a:off x="0" y="0"/>
            <a:ext cx="7491413" cy="6856413"/>
          </a:xfrm>
          <a:prstGeom prst="rect">
            <a:avLst/>
          </a:prstGeom>
        </p:spPr>
        <p:txBody>
          <a:bodyPr tIns="2286000" rIns="0" bIns="0" anchor="t" anchorCtr="0"/>
          <a:lstStyle>
            <a:lvl1pPr marL="0" indent="0" algn="ctr">
              <a:lnSpc>
                <a:spcPct val="100000"/>
              </a:lnSpc>
              <a:spcBef>
                <a:spcPts val="0"/>
              </a:spcBef>
              <a:buNone/>
              <a:defRPr/>
            </a:lvl1pPr>
          </a:lstStyle>
          <a:p>
            <a:r>
              <a:rPr lang="en-US" dirty="0"/>
              <a:t>Click on to select</a:t>
            </a:r>
            <a:br>
              <a:rPr lang="en-US" dirty="0"/>
            </a:br>
            <a:r>
              <a:rPr lang="en-US" dirty="0"/>
              <a:t>an image from</a:t>
            </a:r>
            <a:br>
              <a:rPr lang="en-US" dirty="0"/>
            </a:br>
            <a:r>
              <a:rPr lang="en-US" dirty="0"/>
              <a:t>your computer</a:t>
            </a:r>
          </a:p>
        </p:txBody>
      </p:sp>
      <p:pic>
        <p:nvPicPr>
          <p:cNvPr id="13" name="Picture 12">
            <a:extLst>
              <a:ext uri="{FF2B5EF4-FFF2-40B4-BE49-F238E27FC236}">
                <a16:creationId xmlns:a16="http://schemas.microsoft.com/office/drawing/2014/main" id="{1437AA6E-434C-47F4-BF5B-9905B281787A}"/>
              </a:ext>
            </a:extLst>
          </p:cNvPr>
          <p:cNvPicPr>
            <a:picLocks noChangeAspect="1"/>
          </p:cNvPicPr>
          <p:nvPr userDrawn="1"/>
        </p:nvPicPr>
        <p:blipFill>
          <a:blip r:embed="rId2"/>
          <a:stretch>
            <a:fillRect/>
          </a:stretch>
        </p:blipFill>
        <p:spPr>
          <a:xfrm>
            <a:off x="9842806" y="5501292"/>
            <a:ext cx="1761738" cy="762203"/>
          </a:xfrm>
          <a:prstGeom prst="rect">
            <a:avLst/>
          </a:prstGeom>
        </p:spPr>
      </p:pic>
      <p:sp>
        <p:nvSpPr>
          <p:cNvPr id="5" name="Text Placeholder 4">
            <a:extLst>
              <a:ext uri="{FF2B5EF4-FFF2-40B4-BE49-F238E27FC236}">
                <a16:creationId xmlns:a16="http://schemas.microsoft.com/office/drawing/2014/main" id="{0AE0F460-A21F-4182-BF8F-3C1A5AEC7093}"/>
              </a:ext>
            </a:extLst>
          </p:cNvPr>
          <p:cNvSpPr>
            <a:spLocks noGrp="1"/>
          </p:cNvSpPr>
          <p:nvPr>
            <p:ph type="body" sz="quarter" idx="14" hasCustomPrompt="1"/>
          </p:nvPr>
        </p:nvSpPr>
        <p:spPr>
          <a:xfrm>
            <a:off x="7361728" y="1243584"/>
            <a:ext cx="4242816" cy="1892808"/>
          </a:xfrm>
        </p:spPr>
        <p:txBody>
          <a:bodyPr/>
          <a:lstStyle>
            <a:lvl1pPr marL="0" indent="0" algn="r">
              <a:spcBef>
                <a:spcPts val="0"/>
              </a:spcBef>
              <a:buNone/>
              <a:defRPr sz="6000">
                <a:latin typeface="Constantia" panose="02030602050306030303" pitchFamily="18" charset="0"/>
              </a:defRPr>
            </a:lvl1pPr>
            <a:lvl2pPr marL="233362" indent="0" algn="r">
              <a:buNone/>
              <a:defRPr/>
            </a:lvl2pPr>
            <a:lvl3pPr marL="457200" indent="0" algn="r">
              <a:buNone/>
              <a:defRPr/>
            </a:lvl3pPr>
            <a:lvl4pPr marL="625475" indent="0" algn="r">
              <a:buNone/>
              <a:defRPr/>
            </a:lvl4pPr>
            <a:lvl5pPr marL="801688" indent="0" algn="r">
              <a:buNone/>
              <a:defRPr/>
            </a:lvl5pPr>
          </a:lstStyle>
          <a:p>
            <a:pPr lvl="0"/>
            <a:r>
              <a:rPr lang="en-US" dirty="0"/>
              <a:t>Thank </a:t>
            </a:r>
            <a:br>
              <a:rPr lang="en-US" dirty="0"/>
            </a:br>
            <a:r>
              <a:rPr lang="en-US" dirty="0"/>
              <a:t>You.</a:t>
            </a:r>
          </a:p>
        </p:txBody>
      </p:sp>
      <p:sp>
        <p:nvSpPr>
          <p:cNvPr id="8" name="Text Placeholder 7">
            <a:extLst>
              <a:ext uri="{FF2B5EF4-FFF2-40B4-BE49-F238E27FC236}">
                <a16:creationId xmlns:a16="http://schemas.microsoft.com/office/drawing/2014/main" id="{74324320-50BA-41A2-9E9F-AD101E73AD1B}"/>
              </a:ext>
            </a:extLst>
          </p:cNvPr>
          <p:cNvSpPr>
            <a:spLocks noGrp="1"/>
          </p:cNvSpPr>
          <p:nvPr>
            <p:ph type="body" sz="quarter" idx="15" hasCustomPrompt="1"/>
          </p:nvPr>
        </p:nvSpPr>
        <p:spPr>
          <a:xfrm>
            <a:off x="7946944" y="3520440"/>
            <a:ext cx="3657600" cy="312061"/>
          </a:xfrm>
        </p:spPr>
        <p:txBody>
          <a:bodyPr/>
          <a:lstStyle>
            <a:lvl1pPr marL="0" indent="0" algn="r">
              <a:buNone/>
              <a:defRPr b="1"/>
            </a:lvl1pPr>
          </a:lstStyle>
          <a:p>
            <a:pPr lvl="0"/>
            <a:r>
              <a:rPr lang="en-US" dirty="0"/>
              <a:t>Click to add presentation title</a:t>
            </a:r>
          </a:p>
        </p:txBody>
      </p:sp>
      <p:sp>
        <p:nvSpPr>
          <p:cNvPr id="11" name="Text Placeholder 10">
            <a:extLst>
              <a:ext uri="{FF2B5EF4-FFF2-40B4-BE49-F238E27FC236}">
                <a16:creationId xmlns:a16="http://schemas.microsoft.com/office/drawing/2014/main" id="{B39C93DF-2B8A-4F98-9A1B-A3924B431B34}"/>
              </a:ext>
            </a:extLst>
          </p:cNvPr>
          <p:cNvSpPr>
            <a:spLocks noGrp="1"/>
          </p:cNvSpPr>
          <p:nvPr>
            <p:ph type="body" sz="quarter" idx="16" hasCustomPrompt="1"/>
          </p:nvPr>
        </p:nvSpPr>
        <p:spPr>
          <a:xfrm>
            <a:off x="7946944" y="4123944"/>
            <a:ext cx="3657600" cy="301752"/>
          </a:xfrm>
        </p:spPr>
        <p:txBody>
          <a:bodyPr/>
          <a:lstStyle>
            <a:lvl1pPr marL="0" indent="0" algn="r">
              <a:buNone/>
              <a:defRPr>
                <a:solidFill>
                  <a:srgbClr val="7F7F7F"/>
                </a:solidFill>
              </a:defRPr>
            </a:lvl1pPr>
            <a:lvl2pPr marL="233362" indent="0" algn="r">
              <a:buNone/>
              <a:defRPr/>
            </a:lvl2pPr>
            <a:lvl3pPr marL="457200" indent="0" algn="r">
              <a:buNone/>
              <a:defRPr/>
            </a:lvl3pPr>
            <a:lvl4pPr marL="625475" indent="0" algn="r">
              <a:buNone/>
              <a:defRPr/>
            </a:lvl4pPr>
            <a:lvl5pPr marL="801688" indent="0" algn="r">
              <a:buNone/>
              <a:defRPr/>
            </a:lvl5pPr>
          </a:lstStyle>
          <a:p>
            <a:pPr lvl="0"/>
            <a:r>
              <a:rPr lang="en-US" dirty="0"/>
              <a:t>Click to add date</a:t>
            </a:r>
          </a:p>
        </p:txBody>
      </p:sp>
      <p:sp>
        <p:nvSpPr>
          <p:cNvPr id="7" name="Text Placeholder 6">
            <a:extLst>
              <a:ext uri="{FF2B5EF4-FFF2-40B4-BE49-F238E27FC236}">
                <a16:creationId xmlns:a16="http://schemas.microsoft.com/office/drawing/2014/main" id="{48BE5A06-110A-4E03-BB10-E372E0C4D630}"/>
              </a:ext>
            </a:extLst>
          </p:cNvPr>
          <p:cNvSpPr txBox="1">
            <a:spLocks/>
          </p:cNvSpPr>
          <p:nvPr userDrawn="1"/>
        </p:nvSpPr>
        <p:spPr>
          <a:xfrm>
            <a:off x="27158" y="-284281"/>
            <a:ext cx="3521800"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Thank You Layout.</a:t>
            </a:r>
          </a:p>
        </p:txBody>
      </p:sp>
    </p:spTree>
    <p:extLst>
      <p:ext uri="{BB962C8B-B14F-4D97-AF65-F5344CB8AC3E}">
        <p14:creationId xmlns:p14="http://schemas.microsoft.com/office/powerpoint/2010/main" val="363352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D9E017-CF0B-4229-9816-714812B700AA}"/>
              </a:ext>
            </a:extLst>
          </p:cNvPr>
          <p:cNvPicPr>
            <a:picLocks noChangeAspect="1"/>
          </p:cNvPicPr>
          <p:nvPr userDrawn="1"/>
        </p:nvPicPr>
        <p:blipFill>
          <a:blip r:embed="rId2"/>
          <a:srcRect/>
          <a:stretch/>
        </p:blipFill>
        <p:spPr>
          <a:xfrm>
            <a:off x="793" y="893"/>
            <a:ext cx="12190413" cy="6857107"/>
          </a:xfrm>
          <a:prstGeom prst="rect">
            <a:avLst/>
          </a:prstGeom>
        </p:spPr>
      </p:pic>
      <p:sp>
        <p:nvSpPr>
          <p:cNvPr id="2" name="Title 1">
            <a:extLst>
              <a:ext uri="{FF2B5EF4-FFF2-40B4-BE49-F238E27FC236}">
                <a16:creationId xmlns:a16="http://schemas.microsoft.com/office/drawing/2014/main" id="{78950A1B-64A8-4881-ABF9-AD96C6AE9CFF}"/>
              </a:ext>
            </a:extLst>
          </p:cNvPr>
          <p:cNvSpPr>
            <a:spLocks noGrp="1"/>
          </p:cNvSpPr>
          <p:nvPr>
            <p:ph type="ctrTitle" hasCustomPrompt="1"/>
          </p:nvPr>
        </p:nvSpPr>
        <p:spPr>
          <a:xfrm>
            <a:off x="5614416" y="356616"/>
            <a:ext cx="6089904" cy="1673352"/>
          </a:xfrm>
          <a:prstGeom prst="rect">
            <a:avLst/>
          </a:prstGeom>
        </p:spPr>
        <p:txBody>
          <a:bodyPr lIns="0" tIns="0" rIns="0" bIns="0" anchor="b">
            <a:normAutofit/>
          </a:bodyPr>
          <a:lstStyle>
            <a:lvl1pPr algn="r">
              <a:defRPr sz="4800">
                <a:latin typeface="Constantia" panose="02030602050306030303" pitchFamily="18" charset="0"/>
              </a:defRPr>
            </a:lvl1pPr>
          </a:lstStyle>
          <a:p>
            <a:r>
              <a:rPr lang="en-US" dirty="0"/>
              <a:t>Click to</a:t>
            </a:r>
            <a:br>
              <a:rPr lang="en-US" dirty="0"/>
            </a:br>
            <a:r>
              <a:rPr lang="en-US" dirty="0"/>
              <a:t>add title</a:t>
            </a:r>
          </a:p>
        </p:txBody>
      </p:sp>
      <p:sp>
        <p:nvSpPr>
          <p:cNvPr id="3" name="Subtitle 2">
            <a:extLst>
              <a:ext uri="{FF2B5EF4-FFF2-40B4-BE49-F238E27FC236}">
                <a16:creationId xmlns:a16="http://schemas.microsoft.com/office/drawing/2014/main" id="{D69C15C8-DB8E-4B05-9593-D898620EC03C}"/>
              </a:ext>
            </a:extLst>
          </p:cNvPr>
          <p:cNvSpPr>
            <a:spLocks noGrp="1"/>
          </p:cNvSpPr>
          <p:nvPr>
            <p:ph type="subTitle" idx="1" hasCustomPrompt="1"/>
          </p:nvPr>
        </p:nvSpPr>
        <p:spPr>
          <a:xfrm>
            <a:off x="8046720" y="2194558"/>
            <a:ext cx="3657600" cy="658368"/>
          </a:xfrm>
          <a:prstGeom prst="rect">
            <a:avLst/>
          </a:prstGeom>
        </p:spPr>
        <p:txBody>
          <a:bodyPr>
            <a:noAutofit/>
          </a:bodyPr>
          <a:lstStyle>
            <a:lvl1pPr marL="0" indent="0" algn="r">
              <a:lnSpc>
                <a:spcPct val="100000"/>
              </a:lnSpc>
              <a:spcBef>
                <a:spcPts val="0"/>
              </a:spcBef>
              <a:buNone/>
              <a:defRPr sz="1800">
                <a:solidFill>
                  <a:schemeClr val="accent1"/>
                </a:solidFill>
                <a:latin typeface="Franklin Gothic Medium" panose="020B06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Rectangle 7">
            <a:extLst>
              <a:ext uri="{FF2B5EF4-FFF2-40B4-BE49-F238E27FC236}">
                <a16:creationId xmlns:a16="http://schemas.microsoft.com/office/drawing/2014/main" id="{468F1AA6-5BEC-4DE5-95DB-2668952768F7}"/>
              </a:ext>
            </a:extLst>
          </p:cNvPr>
          <p:cNvSpPr/>
          <p:nvPr userDrawn="1"/>
        </p:nvSpPr>
        <p:spPr>
          <a:xfrm>
            <a:off x="652605" y="5431213"/>
            <a:ext cx="2654612" cy="924036"/>
          </a:xfrm>
          <a:prstGeom prst="rect">
            <a:avLst/>
          </a:prstGeom>
        </p:spPr>
        <p:txBody>
          <a:bodyPr wrap="square" lIns="0" anchor="ctr">
            <a:noAutofit/>
          </a:bodyPr>
          <a:lstStyle/>
          <a:p>
            <a:pPr>
              <a:lnSpc>
                <a:spcPct val="105000"/>
              </a:lnSpc>
            </a:pPr>
            <a:r>
              <a:rPr lang="en-US" sz="1300" i="1" dirty="0">
                <a:solidFill>
                  <a:schemeClr val="bg1"/>
                </a:solidFill>
                <a:latin typeface="Constantia" panose="02030602050306030303" pitchFamily="18" charset="0"/>
              </a:rPr>
              <a:t>We extend the healing ministry of Christ by caring for those who are ill and by nurturing the health of the people in our communities.</a:t>
            </a:r>
          </a:p>
        </p:txBody>
      </p:sp>
      <p:pic>
        <p:nvPicPr>
          <p:cNvPr id="9" name="Picture 8">
            <a:extLst>
              <a:ext uri="{FF2B5EF4-FFF2-40B4-BE49-F238E27FC236}">
                <a16:creationId xmlns:a16="http://schemas.microsoft.com/office/drawing/2014/main" id="{01FDCC87-8D8E-4D23-A124-104B56E54EDD}"/>
              </a:ext>
            </a:extLst>
          </p:cNvPr>
          <p:cNvPicPr>
            <a:picLocks noChangeAspect="1"/>
          </p:cNvPicPr>
          <p:nvPr userDrawn="1"/>
        </p:nvPicPr>
        <p:blipFill>
          <a:blip r:embed="rId3"/>
          <a:stretch>
            <a:fillRect/>
          </a:stretch>
        </p:blipFill>
        <p:spPr>
          <a:xfrm>
            <a:off x="9671125" y="5427015"/>
            <a:ext cx="1933420" cy="836480"/>
          </a:xfrm>
          <a:prstGeom prst="rect">
            <a:avLst/>
          </a:prstGeom>
        </p:spPr>
      </p:pic>
      <p:sp>
        <p:nvSpPr>
          <p:cNvPr id="11" name="Text Placeholder 10">
            <a:extLst>
              <a:ext uri="{FF2B5EF4-FFF2-40B4-BE49-F238E27FC236}">
                <a16:creationId xmlns:a16="http://schemas.microsoft.com/office/drawing/2014/main" id="{B31CBF56-0602-445C-A48D-39D4EE3E3951}"/>
              </a:ext>
            </a:extLst>
          </p:cNvPr>
          <p:cNvSpPr>
            <a:spLocks noGrp="1"/>
          </p:cNvSpPr>
          <p:nvPr>
            <p:ph type="body" sz="quarter" idx="12" hasCustomPrompt="1"/>
          </p:nvPr>
        </p:nvSpPr>
        <p:spPr>
          <a:xfrm>
            <a:off x="9454896" y="2971800"/>
            <a:ext cx="2221992" cy="356616"/>
          </a:xfrm>
          <a:prstGeom prst="rect">
            <a:avLst/>
          </a:prstGeom>
        </p:spPr>
        <p:txBody>
          <a:bodyPr>
            <a:noAutofit/>
          </a:bodyPr>
          <a:lstStyle>
            <a:lvl1pPr marL="0" indent="0" algn="r">
              <a:buNone/>
              <a:defRPr sz="1800">
                <a:solidFill>
                  <a:schemeClr val="tx2"/>
                </a:solidFill>
                <a:latin typeface="Franklin Gothic Book" panose="020B0503020102020204" pitchFamily="34" charset="0"/>
              </a:defRPr>
            </a:lvl1pPr>
          </a:lstStyle>
          <a:p>
            <a:pPr lvl="0"/>
            <a:r>
              <a:rPr lang="en-US" dirty="0"/>
              <a:t>Click to add date</a:t>
            </a:r>
          </a:p>
        </p:txBody>
      </p:sp>
      <p:sp>
        <p:nvSpPr>
          <p:cNvPr id="10" name="Text Placeholder 6">
            <a:extLst>
              <a:ext uri="{FF2B5EF4-FFF2-40B4-BE49-F238E27FC236}">
                <a16:creationId xmlns:a16="http://schemas.microsoft.com/office/drawing/2014/main" id="{5957A338-7F33-499B-A702-D0FC5BAA4472}"/>
              </a:ext>
            </a:extLst>
          </p:cNvPr>
          <p:cNvSpPr txBox="1">
            <a:spLocks/>
          </p:cNvSpPr>
          <p:nvPr userDrawn="1"/>
        </p:nvSpPr>
        <p:spPr>
          <a:xfrm>
            <a:off x="27159" y="-284281"/>
            <a:ext cx="2584704"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Slide Layout Alternate.</a:t>
            </a:r>
          </a:p>
        </p:txBody>
      </p:sp>
      <p:sp>
        <p:nvSpPr>
          <p:cNvPr id="5" name="Picture Placeholder 4">
            <a:extLst>
              <a:ext uri="{FF2B5EF4-FFF2-40B4-BE49-F238E27FC236}">
                <a16:creationId xmlns:a16="http://schemas.microsoft.com/office/drawing/2014/main" id="{A70503F5-CB0F-4A79-87F7-6B1769E1A705}"/>
              </a:ext>
            </a:extLst>
          </p:cNvPr>
          <p:cNvSpPr>
            <a:spLocks noGrp="1"/>
          </p:cNvSpPr>
          <p:nvPr>
            <p:ph type="pic" sz="quarter" idx="13" hasCustomPrompt="1"/>
          </p:nvPr>
        </p:nvSpPr>
        <p:spPr>
          <a:xfrm>
            <a:off x="5577840" y="5422392"/>
            <a:ext cx="1682496" cy="832104"/>
          </a:xfrm>
        </p:spPr>
        <p:txBody>
          <a:bodyPr anchor="ctr" anchorCtr="0"/>
          <a:lstStyle>
            <a:lvl1pPr marL="0" indent="0" algn="ctr">
              <a:spcBef>
                <a:spcPts val="0"/>
              </a:spcBef>
              <a:buNone/>
              <a:defRPr sz="1200">
                <a:solidFill>
                  <a:srgbClr val="58595B"/>
                </a:solidFill>
              </a:defRPr>
            </a:lvl1pPr>
          </a:lstStyle>
          <a:p>
            <a:r>
              <a:rPr lang="en-US" dirty="0"/>
              <a:t>Click to add </a:t>
            </a:r>
            <a:br>
              <a:rPr lang="en-US" dirty="0"/>
            </a:br>
            <a:r>
              <a:rPr lang="en-US" dirty="0"/>
              <a:t>partner logo</a:t>
            </a:r>
          </a:p>
        </p:txBody>
      </p:sp>
      <p:sp>
        <p:nvSpPr>
          <p:cNvPr id="12" name="Picture Placeholder 11">
            <a:extLst>
              <a:ext uri="{FF2B5EF4-FFF2-40B4-BE49-F238E27FC236}">
                <a16:creationId xmlns:a16="http://schemas.microsoft.com/office/drawing/2014/main" id="{392D8948-B52F-4D7F-8AB0-F188F79E427B}"/>
              </a:ext>
            </a:extLst>
          </p:cNvPr>
          <p:cNvSpPr>
            <a:spLocks noGrp="1"/>
          </p:cNvSpPr>
          <p:nvPr>
            <p:ph type="pic" sz="quarter" idx="14" hasCustomPrompt="1"/>
          </p:nvPr>
        </p:nvSpPr>
        <p:spPr>
          <a:xfrm>
            <a:off x="7607808" y="5422392"/>
            <a:ext cx="1682496" cy="832104"/>
          </a:xfrm>
        </p:spPr>
        <p:txBody>
          <a:bodyPr anchor="ctr" anchorCtr="0"/>
          <a:lstStyle>
            <a:lvl1pPr marL="0" indent="0" algn="ctr">
              <a:spcBef>
                <a:spcPts val="0"/>
              </a:spcBef>
              <a:buNone/>
              <a:defRPr sz="1200">
                <a:solidFill>
                  <a:srgbClr val="58595B"/>
                </a:solidFill>
              </a:defRPr>
            </a:lvl1pPr>
          </a:lstStyle>
          <a:p>
            <a:r>
              <a:rPr lang="en-US" dirty="0"/>
              <a:t>Click to add </a:t>
            </a:r>
            <a:br>
              <a:rPr lang="en-US" dirty="0"/>
            </a:br>
            <a:r>
              <a:rPr lang="en-US" dirty="0"/>
              <a:t>partner logo</a:t>
            </a:r>
          </a:p>
        </p:txBody>
      </p:sp>
    </p:spTree>
    <p:extLst>
      <p:ext uri="{BB962C8B-B14F-4D97-AF65-F5344CB8AC3E}">
        <p14:creationId xmlns:p14="http://schemas.microsoft.com/office/powerpoint/2010/main" val="231240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Alternat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0106E92-9BEB-4D31-8903-D38C3FEA1BA4}"/>
              </a:ext>
            </a:extLst>
          </p:cNvPr>
          <p:cNvPicPr>
            <a:picLocks noChangeAspect="1"/>
          </p:cNvPicPr>
          <p:nvPr userDrawn="1"/>
        </p:nvPicPr>
        <p:blipFill rotWithShape="1">
          <a:blip r:embed="rId2"/>
          <a:srcRect l="1952" t="1940"/>
          <a:stretch/>
        </p:blipFill>
        <p:spPr>
          <a:xfrm>
            <a:off x="0" y="0"/>
            <a:ext cx="12190414" cy="6858000"/>
          </a:xfrm>
          <a:prstGeom prst="rect">
            <a:avLst/>
          </a:prstGeom>
        </p:spPr>
      </p:pic>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7" name="Text Placeholder 6">
            <a:extLst>
              <a:ext uri="{FF2B5EF4-FFF2-40B4-BE49-F238E27FC236}">
                <a16:creationId xmlns:a16="http://schemas.microsoft.com/office/drawing/2014/main" id="{D9E790D3-6359-4912-A63C-CBA1CBAD0E59}"/>
              </a:ext>
            </a:extLst>
          </p:cNvPr>
          <p:cNvSpPr txBox="1">
            <a:spLocks/>
          </p:cNvSpPr>
          <p:nvPr userDrawn="1"/>
        </p:nvSpPr>
        <p:spPr>
          <a:xfrm>
            <a:off x="27159" y="-284281"/>
            <a:ext cx="2734148"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Title and Content Alternate Layout.</a:t>
            </a:r>
          </a:p>
        </p:txBody>
      </p:sp>
      <p:sp>
        <p:nvSpPr>
          <p:cNvPr id="13" name="Title 4">
            <a:extLst>
              <a:ext uri="{FF2B5EF4-FFF2-40B4-BE49-F238E27FC236}">
                <a16:creationId xmlns:a16="http://schemas.microsoft.com/office/drawing/2014/main" id="{3877B298-9E4B-2F4B-9D20-E36ED745F2FD}"/>
              </a:ext>
            </a:extLst>
          </p:cNvPr>
          <p:cNvSpPr>
            <a:spLocks noGrp="1"/>
          </p:cNvSpPr>
          <p:nvPr>
            <p:ph type="title"/>
          </p:nvPr>
        </p:nvSpPr>
        <p:spPr>
          <a:xfrm>
            <a:off x="676656" y="288128"/>
            <a:ext cx="8165592" cy="781552"/>
          </a:xfrm>
          <a:prstGeom prst="rect">
            <a:avLst/>
          </a:prstGeom>
        </p:spPr>
        <p:txBody>
          <a:bodyPr anchor="ctr"/>
          <a:lstStyle>
            <a:lvl1pPr>
              <a:defRPr sz="2800"/>
            </a:lvl1pPr>
          </a:lstStyle>
          <a:p>
            <a:r>
              <a:rPr lang="en-US" dirty="0"/>
              <a:t>Click to edit Master title style</a:t>
            </a:r>
          </a:p>
        </p:txBody>
      </p:sp>
      <p:sp>
        <p:nvSpPr>
          <p:cNvPr id="14" name="Content Placeholder 9">
            <a:extLst>
              <a:ext uri="{FF2B5EF4-FFF2-40B4-BE49-F238E27FC236}">
                <a16:creationId xmlns:a16="http://schemas.microsoft.com/office/drawing/2014/main" id="{59333F3D-D47A-8643-B868-0C8E99696430}"/>
              </a:ext>
            </a:extLst>
          </p:cNvPr>
          <p:cNvSpPr>
            <a:spLocks noGrp="1"/>
          </p:cNvSpPr>
          <p:nvPr>
            <p:ph sz="quarter" idx="14"/>
          </p:nvPr>
        </p:nvSpPr>
        <p:spPr>
          <a:xfrm>
            <a:off x="676656" y="1184797"/>
            <a:ext cx="8156448"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2553CD50-A4D4-48A9-8D69-8E8DA9A6A5C9}"/>
              </a:ext>
            </a:extLst>
          </p:cNvPr>
          <p:cNvSpPr>
            <a:spLocks noGrp="1"/>
          </p:cNvSpPr>
          <p:nvPr>
            <p:ph type="body" sz="quarter" idx="15" hasCustomPrompt="1"/>
          </p:nvPr>
        </p:nvSpPr>
        <p:spPr>
          <a:xfrm>
            <a:off x="1069848" y="6355080"/>
            <a:ext cx="4398264" cy="365760"/>
          </a:xfrm>
        </p:spPr>
        <p:txBody>
          <a:bodyPr vert="horz" lIns="0" tIns="0" rIns="0" bIns="0" rtlCol="0" anchor="ctr">
            <a:noAutofit/>
          </a:bodyPr>
          <a:lstStyle>
            <a:lvl1pPr marL="0" indent="0">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3475567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2">
            <a:alphaModFix amt="40000"/>
          </a:blip>
          <a:stretch>
            <a:fillRect/>
          </a:stretch>
        </p:blipFill>
        <p:spPr>
          <a:xfrm>
            <a:off x="11278033" y="6356135"/>
            <a:ext cx="609521" cy="291883"/>
          </a:xfrm>
          <a:prstGeom prst="rect">
            <a:avLst/>
          </a:prstGeom>
        </p:spPr>
      </p:pic>
      <p:pic>
        <p:nvPicPr>
          <p:cNvPr id="7" name="Picture 6">
            <a:extLst>
              <a:ext uri="{FF2B5EF4-FFF2-40B4-BE49-F238E27FC236}">
                <a16:creationId xmlns:a16="http://schemas.microsoft.com/office/drawing/2014/main" id="{4787099C-80C0-4531-8F72-5BC92EDD11FD}"/>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p:blipFill>
        <p:spPr>
          <a:xfrm>
            <a:off x="11278033" y="6358566"/>
            <a:ext cx="609521" cy="287020"/>
          </a:xfrm>
          <a:prstGeom prst="rect">
            <a:avLst/>
          </a:prstGeom>
        </p:spPr>
      </p:pic>
      <p:sp>
        <p:nvSpPr>
          <p:cNvPr id="8" name="Text Placeholder 6">
            <a:extLst>
              <a:ext uri="{FF2B5EF4-FFF2-40B4-BE49-F238E27FC236}">
                <a16:creationId xmlns:a16="http://schemas.microsoft.com/office/drawing/2014/main" id="{E108F283-6E57-489C-85DA-23512AEEE4D7}"/>
              </a:ext>
            </a:extLst>
          </p:cNvPr>
          <p:cNvSpPr txBox="1">
            <a:spLocks/>
          </p:cNvSpPr>
          <p:nvPr userDrawn="1"/>
        </p:nvSpPr>
        <p:spPr>
          <a:xfrm>
            <a:off x="27159" y="-284281"/>
            <a:ext cx="2584704"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Agenda Layout.</a:t>
            </a:r>
          </a:p>
        </p:txBody>
      </p:sp>
      <p:sp>
        <p:nvSpPr>
          <p:cNvPr id="14" name="Title 4">
            <a:extLst>
              <a:ext uri="{FF2B5EF4-FFF2-40B4-BE49-F238E27FC236}">
                <a16:creationId xmlns:a16="http://schemas.microsoft.com/office/drawing/2014/main" id="{7FAEE920-C16F-7B49-B7C3-6F8700C894AC}"/>
              </a:ext>
            </a:extLst>
          </p:cNvPr>
          <p:cNvSpPr>
            <a:spLocks noGrp="1"/>
          </p:cNvSpPr>
          <p:nvPr>
            <p:ph type="title"/>
          </p:nvPr>
        </p:nvSpPr>
        <p:spPr>
          <a:xfrm>
            <a:off x="676656" y="288128"/>
            <a:ext cx="10908618" cy="781552"/>
          </a:xfrm>
          <a:prstGeom prst="rect">
            <a:avLst/>
          </a:prstGeom>
        </p:spPr>
        <p:txBody>
          <a:bodyPr anchor="ctr"/>
          <a:lstStyle>
            <a:lvl1pPr>
              <a:defRPr sz="2800"/>
            </a:lvl1pPr>
          </a:lstStyle>
          <a:p>
            <a:endParaRPr lang="en-US" dirty="0"/>
          </a:p>
        </p:txBody>
      </p:sp>
      <p:sp>
        <p:nvSpPr>
          <p:cNvPr id="15" name="Content Placeholder 9">
            <a:extLst>
              <a:ext uri="{FF2B5EF4-FFF2-40B4-BE49-F238E27FC236}">
                <a16:creationId xmlns:a16="http://schemas.microsoft.com/office/drawing/2014/main" id="{8F2CAAF6-DACE-D748-B845-E99146DCF1DB}"/>
              </a:ext>
            </a:extLst>
          </p:cNvPr>
          <p:cNvSpPr>
            <a:spLocks noGrp="1"/>
          </p:cNvSpPr>
          <p:nvPr>
            <p:ph sz="quarter" idx="14"/>
          </p:nvPr>
        </p:nvSpPr>
        <p:spPr>
          <a:xfrm>
            <a:off x="676655" y="1184796"/>
            <a:ext cx="10919465" cy="5167851"/>
          </a:xfrm>
          <a:prstGeom prst="rect">
            <a:avLst/>
          </a:prstGeom>
        </p:spPr>
        <p:txBody>
          <a:bodyPr>
            <a:normAutofit/>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2071E4CF-E4B3-4D17-8CDB-70299AB5ACCF}"/>
              </a:ext>
            </a:extLst>
          </p:cNvPr>
          <p:cNvSpPr>
            <a:spLocks noGrp="1"/>
          </p:cNvSpPr>
          <p:nvPr>
            <p:ph type="body" sz="quarter" idx="15" hasCustomPrompt="1"/>
          </p:nvPr>
        </p:nvSpPr>
        <p:spPr>
          <a:xfrm>
            <a:off x="1069848" y="6355080"/>
            <a:ext cx="4398264" cy="365760"/>
          </a:xfrm>
        </p:spPr>
        <p:txBody>
          <a:bodyPr vert="horz" lIns="0" tIns="0" rIns="0" bIns="0" rtlCol="0" anchor="ctr">
            <a:noAutofit/>
          </a:bodyPr>
          <a:lstStyle>
            <a:lvl1pPr marL="0" indent="0">
              <a:buFontTx/>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217896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4F198D-D9C1-49B9-AED2-21BF0F81B485}"/>
              </a:ext>
            </a:extLst>
          </p:cNvPr>
          <p:cNvPicPr>
            <a:picLocks noChangeAspect="1"/>
          </p:cNvPicPr>
          <p:nvPr userDrawn="1"/>
        </p:nvPicPr>
        <p:blipFill>
          <a:blip r:embed="rId2"/>
          <a:srcRect/>
          <a:stretch/>
        </p:blipFill>
        <p:spPr>
          <a:xfrm>
            <a:off x="1587" y="893"/>
            <a:ext cx="12190413" cy="6857107"/>
          </a:xfrm>
          <a:prstGeom prst="rect">
            <a:avLst/>
          </a:prstGeom>
        </p:spPr>
      </p:pic>
      <p:sp>
        <p:nvSpPr>
          <p:cNvPr id="14" name="Content Placeholder 9">
            <a:extLst>
              <a:ext uri="{FF2B5EF4-FFF2-40B4-BE49-F238E27FC236}">
                <a16:creationId xmlns:a16="http://schemas.microsoft.com/office/drawing/2014/main" id="{75452F19-ED1B-0D41-9E2E-A498C8B01986}"/>
              </a:ext>
            </a:extLst>
          </p:cNvPr>
          <p:cNvSpPr>
            <a:spLocks noGrp="1"/>
          </p:cNvSpPr>
          <p:nvPr>
            <p:ph sz="quarter" idx="14"/>
          </p:nvPr>
        </p:nvSpPr>
        <p:spPr>
          <a:xfrm>
            <a:off x="676656" y="1184797"/>
            <a:ext cx="3886200"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8" name="Text Placeholder 6">
            <a:extLst>
              <a:ext uri="{FF2B5EF4-FFF2-40B4-BE49-F238E27FC236}">
                <a16:creationId xmlns:a16="http://schemas.microsoft.com/office/drawing/2014/main" id="{F3FA01F4-629D-4283-9C90-72FC34248813}"/>
              </a:ext>
            </a:extLst>
          </p:cNvPr>
          <p:cNvSpPr txBox="1">
            <a:spLocks/>
          </p:cNvSpPr>
          <p:nvPr userDrawn="1"/>
        </p:nvSpPr>
        <p:spPr>
          <a:xfrm>
            <a:off x="27159" y="-284281"/>
            <a:ext cx="2734148"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Two Content Layout.</a:t>
            </a:r>
          </a:p>
        </p:txBody>
      </p:sp>
      <p:sp>
        <p:nvSpPr>
          <p:cNvPr id="13" name="Title 4">
            <a:extLst>
              <a:ext uri="{FF2B5EF4-FFF2-40B4-BE49-F238E27FC236}">
                <a16:creationId xmlns:a16="http://schemas.microsoft.com/office/drawing/2014/main" id="{E075E871-C9C4-BD4E-8CCD-E6C3D40D3502}"/>
              </a:ext>
            </a:extLst>
          </p:cNvPr>
          <p:cNvSpPr>
            <a:spLocks noGrp="1"/>
          </p:cNvSpPr>
          <p:nvPr>
            <p:ph type="title"/>
          </p:nvPr>
        </p:nvSpPr>
        <p:spPr>
          <a:xfrm>
            <a:off x="676656" y="288128"/>
            <a:ext cx="8165592" cy="781552"/>
          </a:xfrm>
          <a:prstGeom prst="rect">
            <a:avLst/>
          </a:prstGeom>
        </p:spPr>
        <p:txBody>
          <a:bodyPr anchor="ctr"/>
          <a:lstStyle>
            <a:lvl1pPr>
              <a:defRPr sz="2800"/>
            </a:lvl1pPr>
          </a:lstStyle>
          <a:p>
            <a:r>
              <a:rPr lang="en-US" dirty="0"/>
              <a:t>Click to edit Master title style</a:t>
            </a:r>
          </a:p>
        </p:txBody>
      </p:sp>
      <p:sp>
        <p:nvSpPr>
          <p:cNvPr id="15" name="Content Placeholder 9">
            <a:extLst>
              <a:ext uri="{FF2B5EF4-FFF2-40B4-BE49-F238E27FC236}">
                <a16:creationId xmlns:a16="http://schemas.microsoft.com/office/drawing/2014/main" id="{EDB042D6-01C2-8743-8476-264F858DBED6}"/>
              </a:ext>
            </a:extLst>
          </p:cNvPr>
          <p:cNvSpPr>
            <a:spLocks noGrp="1"/>
          </p:cNvSpPr>
          <p:nvPr>
            <p:ph sz="quarter" idx="20"/>
          </p:nvPr>
        </p:nvSpPr>
        <p:spPr>
          <a:xfrm>
            <a:off x="4956048" y="1184797"/>
            <a:ext cx="3886200"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1051CAD-2516-4C6F-9B95-A025CBB309C7}"/>
              </a:ext>
            </a:extLst>
          </p:cNvPr>
          <p:cNvSpPr>
            <a:spLocks noGrp="1"/>
          </p:cNvSpPr>
          <p:nvPr>
            <p:ph type="body" sz="quarter" idx="21" hasCustomPrompt="1"/>
          </p:nvPr>
        </p:nvSpPr>
        <p:spPr>
          <a:xfrm>
            <a:off x="1069848" y="6355080"/>
            <a:ext cx="4398264" cy="365760"/>
          </a:xfrm>
        </p:spPr>
        <p:txBody>
          <a:bodyPr vert="horz" lIns="0" tIns="0" rIns="0" bIns="0" rtlCol="0" anchor="ctr">
            <a:noAutofit/>
          </a:bodyPr>
          <a:lstStyle>
            <a:lvl1pPr marL="0" indent="0">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33173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3273EA5-DE24-4621-98E2-F68CE4560A05}"/>
              </a:ext>
            </a:extLst>
          </p:cNvPr>
          <p:cNvSpPr>
            <a:spLocks noGrp="1"/>
          </p:cNvSpPr>
          <p:nvPr>
            <p:ph type="sldNum" sz="quarter" idx="12"/>
          </p:nvPr>
        </p:nvSpPr>
        <p:spPr/>
        <p:txBody>
          <a:bodyPr/>
          <a:lstStyle/>
          <a:p>
            <a:fld id="{0D6EDCF3-A578-4313-A0EC-ECF7F0F334A8}" type="slidenum">
              <a:rPr lang="en-US" smtClean="0"/>
              <a:t>‹#›</a:t>
            </a:fld>
            <a:endParaRPr lang="en-US" dirty="0"/>
          </a:p>
        </p:txBody>
      </p:sp>
      <p:pic>
        <p:nvPicPr>
          <p:cNvPr id="7" name="Picture 6">
            <a:extLst>
              <a:ext uri="{FF2B5EF4-FFF2-40B4-BE49-F238E27FC236}">
                <a16:creationId xmlns:a16="http://schemas.microsoft.com/office/drawing/2014/main" id="{0ED4D036-1494-4849-8E64-9508D5411A29}"/>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1278033" y="6358566"/>
            <a:ext cx="609521" cy="287020"/>
          </a:xfrm>
          <a:prstGeom prst="rect">
            <a:avLst/>
          </a:prstGeom>
        </p:spPr>
      </p:pic>
      <p:sp>
        <p:nvSpPr>
          <p:cNvPr id="10" name="Text Placeholder 6">
            <a:extLst>
              <a:ext uri="{FF2B5EF4-FFF2-40B4-BE49-F238E27FC236}">
                <a16:creationId xmlns:a16="http://schemas.microsoft.com/office/drawing/2014/main" id="{CF53D942-4C18-43FA-9926-BE762A4AAC86}"/>
              </a:ext>
            </a:extLst>
          </p:cNvPr>
          <p:cNvSpPr txBox="1">
            <a:spLocks/>
          </p:cNvSpPr>
          <p:nvPr userDrawn="1"/>
        </p:nvSpPr>
        <p:spPr>
          <a:xfrm>
            <a:off x="27159" y="-284281"/>
            <a:ext cx="2734148"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Three Content Layout.</a:t>
            </a:r>
          </a:p>
        </p:txBody>
      </p:sp>
      <p:sp>
        <p:nvSpPr>
          <p:cNvPr id="14" name="Content Placeholder 9">
            <a:extLst>
              <a:ext uri="{FF2B5EF4-FFF2-40B4-BE49-F238E27FC236}">
                <a16:creationId xmlns:a16="http://schemas.microsoft.com/office/drawing/2014/main" id="{A86D515B-9316-F248-8C65-BA5495E53F0A}"/>
              </a:ext>
            </a:extLst>
          </p:cNvPr>
          <p:cNvSpPr>
            <a:spLocks noGrp="1"/>
          </p:cNvSpPr>
          <p:nvPr>
            <p:ph sz="quarter" idx="14"/>
          </p:nvPr>
        </p:nvSpPr>
        <p:spPr>
          <a:xfrm>
            <a:off x="676656" y="1184797"/>
            <a:ext cx="3420891"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4">
            <a:extLst>
              <a:ext uri="{FF2B5EF4-FFF2-40B4-BE49-F238E27FC236}">
                <a16:creationId xmlns:a16="http://schemas.microsoft.com/office/drawing/2014/main" id="{57DC744C-571A-4849-BDB0-2BDFD22EC6C2}"/>
              </a:ext>
            </a:extLst>
          </p:cNvPr>
          <p:cNvSpPr>
            <a:spLocks noGrp="1"/>
          </p:cNvSpPr>
          <p:nvPr>
            <p:ph type="title"/>
          </p:nvPr>
        </p:nvSpPr>
        <p:spPr>
          <a:xfrm>
            <a:off x="676655" y="288128"/>
            <a:ext cx="10848235" cy="781552"/>
          </a:xfrm>
          <a:prstGeom prst="rect">
            <a:avLst/>
          </a:prstGeom>
        </p:spPr>
        <p:txBody>
          <a:bodyPr anchor="ctr"/>
          <a:lstStyle>
            <a:lvl1pPr>
              <a:defRPr sz="2800"/>
            </a:lvl1pPr>
          </a:lstStyle>
          <a:p>
            <a:r>
              <a:rPr lang="en-US" dirty="0"/>
              <a:t>Click to edit Master title style</a:t>
            </a:r>
          </a:p>
        </p:txBody>
      </p:sp>
      <p:sp>
        <p:nvSpPr>
          <p:cNvPr id="17" name="Content Placeholder 9">
            <a:extLst>
              <a:ext uri="{FF2B5EF4-FFF2-40B4-BE49-F238E27FC236}">
                <a16:creationId xmlns:a16="http://schemas.microsoft.com/office/drawing/2014/main" id="{354BDAFE-C1E7-4C42-B1BA-539F96168597}"/>
              </a:ext>
            </a:extLst>
          </p:cNvPr>
          <p:cNvSpPr>
            <a:spLocks noGrp="1"/>
          </p:cNvSpPr>
          <p:nvPr>
            <p:ph sz="quarter" idx="15"/>
          </p:nvPr>
        </p:nvSpPr>
        <p:spPr>
          <a:xfrm>
            <a:off x="4390328" y="1184797"/>
            <a:ext cx="3420891"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9">
            <a:extLst>
              <a:ext uri="{FF2B5EF4-FFF2-40B4-BE49-F238E27FC236}">
                <a16:creationId xmlns:a16="http://schemas.microsoft.com/office/drawing/2014/main" id="{C4BA78C3-00E0-B74D-B759-A9235032C4CF}"/>
              </a:ext>
            </a:extLst>
          </p:cNvPr>
          <p:cNvSpPr>
            <a:spLocks noGrp="1"/>
          </p:cNvSpPr>
          <p:nvPr>
            <p:ph sz="quarter" idx="16"/>
          </p:nvPr>
        </p:nvSpPr>
        <p:spPr>
          <a:xfrm>
            <a:off x="8103999" y="1184797"/>
            <a:ext cx="3420891"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BA292145-F0D3-44FB-B2CC-F9DA58EF15A9}"/>
              </a:ext>
            </a:extLst>
          </p:cNvPr>
          <p:cNvSpPr>
            <a:spLocks noGrp="1"/>
          </p:cNvSpPr>
          <p:nvPr>
            <p:ph type="body" sz="quarter" idx="17" hasCustomPrompt="1"/>
          </p:nvPr>
        </p:nvSpPr>
        <p:spPr>
          <a:xfrm>
            <a:off x="1069848" y="6355080"/>
            <a:ext cx="4398264" cy="365760"/>
          </a:xfrm>
        </p:spPr>
        <p:txBody>
          <a:bodyPr vert="horz" lIns="0" tIns="0" rIns="0" bIns="0" rtlCol="0" anchor="ctr">
            <a:noAutofit/>
          </a:bodyPr>
          <a:lstStyle>
            <a:lvl1pPr marL="0" indent="0" algn="l">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336898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4F198D-D9C1-49B9-AED2-21BF0F81B485}"/>
              </a:ext>
            </a:extLst>
          </p:cNvPr>
          <p:cNvPicPr>
            <a:picLocks noChangeAspect="1"/>
          </p:cNvPicPr>
          <p:nvPr userDrawn="1"/>
        </p:nvPicPr>
        <p:blipFill>
          <a:blip r:embed="rId2"/>
          <a:srcRect/>
          <a:stretch/>
        </p:blipFill>
        <p:spPr>
          <a:xfrm>
            <a:off x="0" y="0"/>
            <a:ext cx="12190413" cy="6857107"/>
          </a:xfrm>
          <a:prstGeom prst="rect">
            <a:avLst/>
          </a:prstGeom>
        </p:spPr>
      </p:pic>
      <p:sp>
        <p:nvSpPr>
          <p:cNvPr id="15" name="Content Placeholder 9">
            <a:extLst>
              <a:ext uri="{FF2B5EF4-FFF2-40B4-BE49-F238E27FC236}">
                <a16:creationId xmlns:a16="http://schemas.microsoft.com/office/drawing/2014/main" id="{29CF04A7-F0CB-3745-B755-5760E0C546CF}"/>
              </a:ext>
            </a:extLst>
          </p:cNvPr>
          <p:cNvSpPr>
            <a:spLocks noGrp="1"/>
          </p:cNvSpPr>
          <p:nvPr>
            <p:ph sz="quarter" idx="14"/>
          </p:nvPr>
        </p:nvSpPr>
        <p:spPr>
          <a:xfrm>
            <a:off x="676656" y="1565091"/>
            <a:ext cx="3886200" cy="4789990"/>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9">
            <a:extLst>
              <a:ext uri="{FF2B5EF4-FFF2-40B4-BE49-F238E27FC236}">
                <a16:creationId xmlns:a16="http://schemas.microsoft.com/office/drawing/2014/main" id="{CCCA6461-39CE-C14F-91A6-42D9B4EEB073}"/>
              </a:ext>
            </a:extLst>
          </p:cNvPr>
          <p:cNvSpPr>
            <a:spLocks noGrp="1"/>
          </p:cNvSpPr>
          <p:nvPr>
            <p:ph sz="quarter" idx="20"/>
          </p:nvPr>
        </p:nvSpPr>
        <p:spPr>
          <a:xfrm>
            <a:off x="4956048" y="1565091"/>
            <a:ext cx="3886200" cy="4789990"/>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12" name="Text Placeholder 3">
            <a:extLst>
              <a:ext uri="{FF2B5EF4-FFF2-40B4-BE49-F238E27FC236}">
                <a16:creationId xmlns:a16="http://schemas.microsoft.com/office/drawing/2014/main" id="{C6FAF4F9-6C33-44AE-86D2-C321E19141D6}"/>
              </a:ext>
            </a:extLst>
          </p:cNvPr>
          <p:cNvSpPr>
            <a:spLocks noGrp="1"/>
          </p:cNvSpPr>
          <p:nvPr>
            <p:ph type="body" sz="quarter" idx="16" hasCustomPrompt="1"/>
          </p:nvPr>
        </p:nvSpPr>
        <p:spPr>
          <a:xfrm>
            <a:off x="676656" y="1184797"/>
            <a:ext cx="3886200" cy="265176"/>
          </a:xfrm>
          <a:prstGeom prst="rect">
            <a:avLst/>
          </a:prstGeom>
        </p:spPr>
        <p:txBody>
          <a:bodyPr anchor="ctr"/>
          <a:lstStyle>
            <a:lvl1pPr marL="0" indent="0">
              <a:lnSpc>
                <a:spcPct val="110000"/>
              </a:lnSpc>
              <a:spcBef>
                <a:spcPts val="0"/>
              </a:spcBef>
              <a:buNone/>
              <a:defRPr b="1"/>
            </a:lvl1pPr>
            <a:lvl2pPr marL="230188" indent="-230188">
              <a:lnSpc>
                <a:spcPct val="120000"/>
              </a:lnSpc>
              <a:spcBef>
                <a:spcPts val="500"/>
              </a:spcBef>
              <a:buFont typeface="Arial" panose="020B0604020202020204" pitchFamily="34" charset="0"/>
              <a:buChar char="•"/>
              <a:defRPr/>
            </a:lvl2pPr>
            <a:lvl3pPr marL="517525" indent="-176213">
              <a:lnSpc>
                <a:spcPct val="120000"/>
              </a:lnSpc>
              <a:spcBef>
                <a:spcPts val="500"/>
              </a:spcBef>
              <a:buNone/>
              <a:defRPr/>
            </a:lvl3pPr>
            <a:lvl4pPr marL="738188" indent="-220663">
              <a:lnSpc>
                <a:spcPct val="120000"/>
              </a:lnSpc>
              <a:spcBef>
                <a:spcPts val="500"/>
              </a:spcBef>
              <a:buNone/>
              <a:defRPr/>
            </a:lvl4pPr>
            <a:lvl5pPr marL="969963" indent="-231775">
              <a:lnSpc>
                <a:spcPct val="120000"/>
              </a:lnSpc>
              <a:spcBef>
                <a:spcPts val="500"/>
              </a:spcBef>
              <a:buNone/>
              <a:defRPr/>
            </a:lvl5pPr>
          </a:lstStyle>
          <a:p>
            <a:pPr marL="0" marR="0" lvl="0" indent="0" algn="l" defTabSz="914400" rtl="0" eaLnBrk="1" fontAlgn="auto" latinLnBrk="0" hangingPunct="1">
              <a:lnSpc>
                <a:spcPct val="120000"/>
              </a:lnSpc>
              <a:spcBef>
                <a:spcPts val="1000"/>
              </a:spcBef>
              <a:spcAft>
                <a:spcPts val="0"/>
              </a:spcAft>
              <a:buClr>
                <a:schemeClr val="accent1"/>
              </a:buClr>
              <a:buSzTx/>
              <a:buFont typeface="Arial" panose="020B0604020202020204" pitchFamily="34" charset="0"/>
              <a:buNone/>
              <a:tabLst/>
              <a:defRPr/>
            </a:pPr>
            <a:r>
              <a:rPr lang="en-US" dirty="0"/>
              <a:t>Subtitle</a:t>
            </a:r>
          </a:p>
        </p:txBody>
      </p:sp>
      <p:sp>
        <p:nvSpPr>
          <p:cNvPr id="13" name="Text Placeholder 3">
            <a:extLst>
              <a:ext uri="{FF2B5EF4-FFF2-40B4-BE49-F238E27FC236}">
                <a16:creationId xmlns:a16="http://schemas.microsoft.com/office/drawing/2014/main" id="{88962F52-BF3D-4BD7-865F-1F4D4DD7A545}"/>
              </a:ext>
            </a:extLst>
          </p:cNvPr>
          <p:cNvSpPr>
            <a:spLocks noGrp="1"/>
          </p:cNvSpPr>
          <p:nvPr>
            <p:ph type="body" sz="quarter" idx="17" hasCustomPrompt="1"/>
          </p:nvPr>
        </p:nvSpPr>
        <p:spPr>
          <a:xfrm>
            <a:off x="4956048" y="1184797"/>
            <a:ext cx="3886200" cy="265176"/>
          </a:xfrm>
          <a:prstGeom prst="rect">
            <a:avLst/>
          </a:prstGeom>
        </p:spPr>
        <p:txBody>
          <a:bodyPr anchor="ctr"/>
          <a:lstStyle>
            <a:lvl1pPr marL="0" indent="0">
              <a:lnSpc>
                <a:spcPct val="110000"/>
              </a:lnSpc>
              <a:spcBef>
                <a:spcPts val="0"/>
              </a:spcBef>
              <a:buNone/>
              <a:defRPr b="1"/>
            </a:lvl1pPr>
            <a:lvl2pPr marL="230188" indent="-230188">
              <a:lnSpc>
                <a:spcPct val="120000"/>
              </a:lnSpc>
              <a:spcBef>
                <a:spcPts val="500"/>
              </a:spcBef>
              <a:buFont typeface="Arial" panose="020B0604020202020204" pitchFamily="34" charset="0"/>
              <a:buChar char="•"/>
              <a:defRPr/>
            </a:lvl2pPr>
            <a:lvl3pPr marL="517525" indent="-176213">
              <a:lnSpc>
                <a:spcPct val="120000"/>
              </a:lnSpc>
              <a:spcBef>
                <a:spcPts val="500"/>
              </a:spcBef>
              <a:buNone/>
              <a:defRPr/>
            </a:lvl3pPr>
            <a:lvl4pPr marL="738188" indent="-220663">
              <a:lnSpc>
                <a:spcPct val="120000"/>
              </a:lnSpc>
              <a:spcBef>
                <a:spcPts val="500"/>
              </a:spcBef>
              <a:buNone/>
              <a:defRPr/>
            </a:lvl4pPr>
            <a:lvl5pPr marL="969963" indent="-231775">
              <a:lnSpc>
                <a:spcPct val="120000"/>
              </a:lnSpc>
              <a:spcBef>
                <a:spcPts val="500"/>
              </a:spcBef>
              <a:buNone/>
              <a:defRPr/>
            </a:lvl5pPr>
          </a:lstStyle>
          <a:p>
            <a:pPr marL="0" marR="0" lvl="0" indent="0" algn="l" defTabSz="914400" rtl="0" eaLnBrk="1" fontAlgn="auto" latinLnBrk="0" hangingPunct="1">
              <a:lnSpc>
                <a:spcPct val="120000"/>
              </a:lnSpc>
              <a:spcBef>
                <a:spcPts val="1000"/>
              </a:spcBef>
              <a:spcAft>
                <a:spcPts val="0"/>
              </a:spcAft>
              <a:buClr>
                <a:schemeClr val="accent1"/>
              </a:buClr>
              <a:buSzTx/>
              <a:buFont typeface="Arial" panose="020B0604020202020204" pitchFamily="34" charset="0"/>
              <a:buNone/>
              <a:tabLst/>
              <a:defRPr/>
            </a:pPr>
            <a:r>
              <a:rPr lang="en-US" dirty="0"/>
              <a:t>Subtitle</a:t>
            </a:r>
          </a:p>
        </p:txBody>
      </p:sp>
      <p:sp>
        <p:nvSpPr>
          <p:cNvPr id="10" name="Text Placeholder 6">
            <a:extLst>
              <a:ext uri="{FF2B5EF4-FFF2-40B4-BE49-F238E27FC236}">
                <a16:creationId xmlns:a16="http://schemas.microsoft.com/office/drawing/2014/main" id="{BFB843E0-F7DC-4F25-A77F-E2EAF8F349D7}"/>
              </a:ext>
            </a:extLst>
          </p:cNvPr>
          <p:cNvSpPr txBox="1">
            <a:spLocks/>
          </p:cNvSpPr>
          <p:nvPr userDrawn="1"/>
        </p:nvSpPr>
        <p:spPr>
          <a:xfrm>
            <a:off x="27159" y="-284281"/>
            <a:ext cx="2734148"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Two Comparison Layout.</a:t>
            </a:r>
          </a:p>
        </p:txBody>
      </p:sp>
      <p:sp>
        <p:nvSpPr>
          <p:cNvPr id="17" name="Title 4">
            <a:extLst>
              <a:ext uri="{FF2B5EF4-FFF2-40B4-BE49-F238E27FC236}">
                <a16:creationId xmlns:a16="http://schemas.microsoft.com/office/drawing/2014/main" id="{23A9AFF7-31DC-464F-B75A-5355E0A3CECB}"/>
              </a:ext>
            </a:extLst>
          </p:cNvPr>
          <p:cNvSpPr>
            <a:spLocks noGrp="1"/>
          </p:cNvSpPr>
          <p:nvPr>
            <p:ph type="title"/>
          </p:nvPr>
        </p:nvSpPr>
        <p:spPr>
          <a:xfrm>
            <a:off x="676656" y="288128"/>
            <a:ext cx="8165592" cy="781552"/>
          </a:xfrm>
          <a:prstGeom prst="rect">
            <a:avLst/>
          </a:prstGeom>
        </p:spPr>
        <p:txBody>
          <a:bodyPr anchor="ct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1E58BDD0-00C1-4FB9-873D-BC99490BE59C}"/>
              </a:ext>
            </a:extLst>
          </p:cNvPr>
          <p:cNvSpPr>
            <a:spLocks noGrp="1"/>
          </p:cNvSpPr>
          <p:nvPr>
            <p:ph type="body" sz="quarter" idx="21" hasCustomPrompt="1"/>
          </p:nvPr>
        </p:nvSpPr>
        <p:spPr>
          <a:xfrm>
            <a:off x="1069848" y="6355080"/>
            <a:ext cx="4398264" cy="365760"/>
          </a:xfrm>
        </p:spPr>
        <p:txBody>
          <a:bodyPr vert="horz" lIns="0" tIns="0" rIns="0" bIns="0" rtlCol="0" anchor="ctr">
            <a:noAutofit/>
          </a:bodyPr>
          <a:lstStyle>
            <a:lvl1pPr marL="0" indent="0">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394629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4F198D-D9C1-49B9-AED2-21BF0F81B485}"/>
              </a:ext>
            </a:extLst>
          </p:cNvPr>
          <p:cNvPicPr>
            <a:picLocks noChangeAspect="1"/>
          </p:cNvPicPr>
          <p:nvPr userDrawn="1"/>
        </p:nvPicPr>
        <p:blipFill>
          <a:blip r:embed="rId2"/>
          <a:srcRect/>
          <a:stretch/>
        </p:blipFill>
        <p:spPr>
          <a:xfrm>
            <a:off x="0" y="0"/>
            <a:ext cx="12190413" cy="6857107"/>
          </a:xfrm>
          <a:prstGeom prst="rect">
            <a:avLst/>
          </a:prstGeom>
        </p:spPr>
      </p:pic>
      <p:sp>
        <p:nvSpPr>
          <p:cNvPr id="6" name="Slide Number Placeholder 5">
            <a:extLst>
              <a:ext uri="{FF2B5EF4-FFF2-40B4-BE49-F238E27FC236}">
                <a16:creationId xmlns:a16="http://schemas.microsoft.com/office/drawing/2014/main" id="{A519A5B1-6E57-4078-8B73-A8259AB6E8B4}"/>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t>‹#›</a:t>
            </a:fld>
            <a:endParaRPr lang="en-US" dirty="0"/>
          </a:p>
        </p:txBody>
      </p:sp>
      <p:pic>
        <p:nvPicPr>
          <p:cNvPr id="11" name="Picture 10">
            <a:extLst>
              <a:ext uri="{FF2B5EF4-FFF2-40B4-BE49-F238E27FC236}">
                <a16:creationId xmlns:a16="http://schemas.microsoft.com/office/drawing/2014/main" id="{CDEF4637-C7AC-434B-B3F2-968F6B2332B9}"/>
              </a:ext>
            </a:extLst>
          </p:cNvPr>
          <p:cNvPicPr>
            <a:picLocks noChangeAspect="1"/>
          </p:cNvPicPr>
          <p:nvPr userDrawn="1"/>
        </p:nvPicPr>
        <p:blipFill>
          <a:blip r:embed="rId3">
            <a:alphaModFix amt="40000"/>
          </a:blip>
          <a:stretch>
            <a:fillRect/>
          </a:stretch>
        </p:blipFill>
        <p:spPr>
          <a:xfrm>
            <a:off x="11278033" y="6356135"/>
            <a:ext cx="609521" cy="291883"/>
          </a:xfrm>
          <a:prstGeom prst="rect">
            <a:avLst/>
          </a:prstGeom>
        </p:spPr>
      </p:pic>
      <p:sp>
        <p:nvSpPr>
          <p:cNvPr id="7" name="Picture Placeholder 6">
            <a:extLst>
              <a:ext uri="{FF2B5EF4-FFF2-40B4-BE49-F238E27FC236}">
                <a16:creationId xmlns:a16="http://schemas.microsoft.com/office/drawing/2014/main" id="{37DCE61A-BD25-401A-A3F9-821AAC0C04F9}"/>
              </a:ext>
            </a:extLst>
          </p:cNvPr>
          <p:cNvSpPr>
            <a:spLocks noGrp="1"/>
          </p:cNvSpPr>
          <p:nvPr>
            <p:ph type="pic" sz="quarter" idx="21" hasCustomPrompt="1"/>
          </p:nvPr>
        </p:nvSpPr>
        <p:spPr>
          <a:xfrm>
            <a:off x="676656" y="1184796"/>
            <a:ext cx="3886200" cy="5170283"/>
          </a:xfrm>
          <a:prstGeom prst="rect">
            <a:avLst/>
          </a:prstGeom>
        </p:spPr>
        <p:txBody>
          <a:bodyPr tIns="914400"/>
          <a:lstStyle>
            <a:lvl1pPr marL="0" indent="0" algn="ctr">
              <a:spcBef>
                <a:spcPts val="0"/>
              </a:spcBef>
              <a:buNone/>
              <a:defRPr/>
            </a:lvl1pPr>
          </a:lstStyle>
          <a:p>
            <a:r>
              <a:rPr lang="en-US" dirty="0"/>
              <a:t>Click icon to select </a:t>
            </a:r>
            <a:br>
              <a:rPr lang="en-US" dirty="0"/>
            </a:br>
            <a:r>
              <a:rPr lang="en-US" dirty="0"/>
              <a:t>a picture from </a:t>
            </a:r>
            <a:br>
              <a:rPr lang="en-US" dirty="0"/>
            </a:br>
            <a:r>
              <a:rPr lang="en-US" dirty="0"/>
              <a:t>your computer</a:t>
            </a:r>
          </a:p>
        </p:txBody>
      </p:sp>
      <p:sp>
        <p:nvSpPr>
          <p:cNvPr id="8" name="Text Placeholder 6">
            <a:extLst>
              <a:ext uri="{FF2B5EF4-FFF2-40B4-BE49-F238E27FC236}">
                <a16:creationId xmlns:a16="http://schemas.microsoft.com/office/drawing/2014/main" id="{5D97128D-A268-4C81-8E5A-3DE13748C64C}"/>
              </a:ext>
            </a:extLst>
          </p:cNvPr>
          <p:cNvSpPr txBox="1">
            <a:spLocks/>
          </p:cNvSpPr>
          <p:nvPr userDrawn="1"/>
        </p:nvSpPr>
        <p:spPr>
          <a:xfrm>
            <a:off x="27158" y="-284281"/>
            <a:ext cx="2924271" cy="22955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Clr>
                <a:schemeClr val="accent1"/>
              </a:buClr>
              <a:buFont typeface="Arial" panose="020B0604020202020204" pitchFamily="34" charset="0"/>
              <a:buNone/>
              <a:defRPr lang="en-US" sz="3600" kern="1200" dirty="0">
                <a:solidFill>
                  <a:schemeClr val="bg1"/>
                </a:solidFill>
                <a:latin typeface="Franklin Gothic Book" panose="020B0503020102020204" pitchFamily="34" charset="0"/>
                <a:ea typeface="+mn-ea"/>
                <a:cs typeface="+mn-cs"/>
              </a:defRPr>
            </a:lvl1pPr>
            <a:lvl2pPr marL="233362"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2pPr>
            <a:lvl3pPr marL="457200"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3pPr>
            <a:lvl4pPr marL="625475"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4pPr>
            <a:lvl5pPr marL="801688" indent="0" algn="l" defTabSz="914400" rtl="0" eaLnBrk="1" latinLnBrk="0" hangingPunct="1">
              <a:lnSpc>
                <a:spcPct val="100000"/>
              </a:lnSpc>
              <a:spcBef>
                <a:spcPts val="500"/>
              </a:spcBef>
              <a:buClr>
                <a:schemeClr val="accent1"/>
              </a:buClr>
              <a:buFont typeface="Arial" panose="020B0604020202020204" pitchFamily="34" charset="0"/>
              <a:buNone/>
              <a:defRPr lang="en-US" sz="3600" kern="1200" dirty="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Content With Caption Layout.</a:t>
            </a:r>
          </a:p>
        </p:txBody>
      </p:sp>
      <p:sp>
        <p:nvSpPr>
          <p:cNvPr id="12" name="Title 4">
            <a:extLst>
              <a:ext uri="{FF2B5EF4-FFF2-40B4-BE49-F238E27FC236}">
                <a16:creationId xmlns:a16="http://schemas.microsoft.com/office/drawing/2014/main" id="{5A3A6DA6-E94A-B841-B2A1-9E8FB57CA1EF}"/>
              </a:ext>
            </a:extLst>
          </p:cNvPr>
          <p:cNvSpPr>
            <a:spLocks noGrp="1"/>
          </p:cNvSpPr>
          <p:nvPr>
            <p:ph type="title"/>
          </p:nvPr>
        </p:nvSpPr>
        <p:spPr>
          <a:xfrm>
            <a:off x="676656" y="288128"/>
            <a:ext cx="8165592" cy="781552"/>
          </a:xfrm>
          <a:prstGeom prst="rect">
            <a:avLst/>
          </a:prstGeom>
        </p:spPr>
        <p:txBody>
          <a:bodyPr anchor="ctr"/>
          <a:lstStyle>
            <a:lvl1pPr>
              <a:defRPr sz="2800"/>
            </a:lvl1pPr>
          </a:lstStyle>
          <a:p>
            <a:r>
              <a:rPr lang="en-US" dirty="0"/>
              <a:t>Click to edit Master title style</a:t>
            </a:r>
          </a:p>
        </p:txBody>
      </p:sp>
      <p:sp>
        <p:nvSpPr>
          <p:cNvPr id="13" name="Content Placeholder 9">
            <a:extLst>
              <a:ext uri="{FF2B5EF4-FFF2-40B4-BE49-F238E27FC236}">
                <a16:creationId xmlns:a16="http://schemas.microsoft.com/office/drawing/2014/main" id="{067560FF-32CD-CC46-A195-A55EC95251E9}"/>
              </a:ext>
            </a:extLst>
          </p:cNvPr>
          <p:cNvSpPr>
            <a:spLocks noGrp="1"/>
          </p:cNvSpPr>
          <p:nvPr>
            <p:ph sz="quarter" idx="20"/>
          </p:nvPr>
        </p:nvSpPr>
        <p:spPr>
          <a:xfrm>
            <a:off x="4956048" y="1184797"/>
            <a:ext cx="3886200" cy="5170283"/>
          </a:xfrm>
          <a:prstGeom prst="rect">
            <a:avLst/>
          </a:prstGeom>
        </p:spPr>
        <p:txBody>
          <a:bodyPr/>
          <a:lstStyle>
            <a:lvl2pPr>
              <a:defRPr sz="1600"/>
            </a:lvl2pPr>
            <a:lvl3pPr>
              <a:defRPr sz="1400"/>
            </a:lvl3pPr>
            <a:lvl4pPr>
              <a:defRPr sz="12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4BFCA67E-9F23-475A-A816-C4223C98BC2D}"/>
              </a:ext>
            </a:extLst>
          </p:cNvPr>
          <p:cNvSpPr>
            <a:spLocks noGrp="1"/>
          </p:cNvSpPr>
          <p:nvPr>
            <p:ph type="body" sz="quarter" idx="22" hasCustomPrompt="1"/>
          </p:nvPr>
        </p:nvSpPr>
        <p:spPr>
          <a:xfrm>
            <a:off x="1069848" y="6355080"/>
            <a:ext cx="4398264" cy="365760"/>
          </a:xfrm>
        </p:spPr>
        <p:txBody>
          <a:bodyPr vert="horz" lIns="0" tIns="0" rIns="0" bIns="0" rtlCol="0" anchor="ctr">
            <a:noAutofit/>
          </a:bodyPr>
          <a:lstStyle>
            <a:lvl1pPr marL="0" indent="0">
              <a:buNone/>
              <a:defRPr lang="en-US" sz="1000" dirty="0" smtClean="0">
                <a:solidFill>
                  <a:srgbClr val="58595B"/>
                </a:solidFill>
              </a:defRPr>
            </a:lvl1pPr>
          </a:lstStyle>
          <a:p>
            <a:r>
              <a:rPr lang="en-US" dirty="0"/>
              <a:t>Click to add footnote/source</a:t>
            </a:r>
          </a:p>
        </p:txBody>
      </p:sp>
    </p:spTree>
    <p:extLst>
      <p:ext uri="{BB962C8B-B14F-4D97-AF65-F5344CB8AC3E}">
        <p14:creationId xmlns:p14="http://schemas.microsoft.com/office/powerpoint/2010/main" val="392807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DE3272-BE70-4759-B27E-38DB38B0F8A0}"/>
              </a:ext>
            </a:extLst>
          </p:cNvPr>
          <p:cNvSpPr>
            <a:spLocks noGrp="1"/>
          </p:cNvSpPr>
          <p:nvPr>
            <p:ph type="title"/>
          </p:nvPr>
        </p:nvSpPr>
        <p:spPr>
          <a:xfrm>
            <a:off x="676656" y="288128"/>
            <a:ext cx="10515600" cy="781552"/>
          </a:xfrm>
          <a:prstGeom prst="rect">
            <a:avLst/>
          </a:prstGeom>
        </p:spPr>
        <p:txBody>
          <a:bodyPr vert="horz" wrap="square" lIns="0" tIns="0" rIns="0" bIns="0" rtlCol="0" anchor="ctr">
            <a:noAutofit/>
          </a:bodyPr>
          <a:lstStyle/>
          <a:p>
            <a:pPr marL="0" lvl="0" defTabSz="457200">
              <a:lnSpc>
                <a:spcPct val="100000"/>
              </a:lnSpc>
            </a:pPr>
            <a:r>
              <a:rPr lang="en-US" dirty="0"/>
              <a:t>Click to edit Master title style</a:t>
            </a:r>
          </a:p>
        </p:txBody>
      </p:sp>
      <p:sp>
        <p:nvSpPr>
          <p:cNvPr id="6" name="Slide Number Placeholder 5">
            <a:extLst>
              <a:ext uri="{FF2B5EF4-FFF2-40B4-BE49-F238E27FC236}">
                <a16:creationId xmlns:a16="http://schemas.microsoft.com/office/drawing/2014/main" id="{18248094-2266-45A7-97FB-8B15A5817CF2}"/>
              </a:ext>
            </a:extLst>
          </p:cNvPr>
          <p:cNvSpPr>
            <a:spLocks noGrp="1"/>
          </p:cNvSpPr>
          <p:nvPr>
            <p:ph type="sldNum" sz="quarter" idx="4"/>
          </p:nvPr>
        </p:nvSpPr>
        <p:spPr>
          <a:xfrm>
            <a:off x="676656" y="6355080"/>
            <a:ext cx="365760" cy="365760"/>
          </a:xfrm>
          <a:prstGeom prst="rect">
            <a:avLst/>
          </a:prstGeom>
        </p:spPr>
        <p:txBody>
          <a:bodyPr vert="horz" lIns="0" tIns="0" rIns="0" bIns="0" rtlCol="0" anchor="ctr"/>
          <a:lstStyle>
            <a:lvl1pPr>
              <a:defRPr lang="en-US" sz="1000" smtClean="0">
                <a:solidFill>
                  <a:srgbClr val="58595B"/>
                </a:solidFill>
                <a:latin typeface="Franklin Gothic Book" panose="020B0503020102020204" pitchFamily="34" charset="0"/>
              </a:defRPr>
            </a:lvl1pPr>
          </a:lstStyle>
          <a:p>
            <a:pPr defTabSz="457200"/>
            <a:fld id="{0D6EDCF3-A578-4313-A0EC-ECF7F0F334A8}" type="slidenum">
              <a:rPr lang="en-US" smtClean="0"/>
              <a:pPr defTabSz="457200"/>
              <a:t>‹#›</a:t>
            </a:fld>
            <a:endParaRPr lang="en-US"/>
          </a:p>
        </p:txBody>
      </p:sp>
      <p:sp>
        <p:nvSpPr>
          <p:cNvPr id="4" name="Text Placeholder 3">
            <a:extLst>
              <a:ext uri="{FF2B5EF4-FFF2-40B4-BE49-F238E27FC236}">
                <a16:creationId xmlns:a16="http://schemas.microsoft.com/office/drawing/2014/main" id="{F22F8FEB-CB4D-4148-A78F-513A5FEFBE21}"/>
              </a:ext>
            </a:extLst>
          </p:cNvPr>
          <p:cNvSpPr>
            <a:spLocks noGrp="1"/>
          </p:cNvSpPr>
          <p:nvPr>
            <p:ph type="body" idx="1"/>
          </p:nvPr>
        </p:nvSpPr>
        <p:spPr>
          <a:xfrm>
            <a:off x="676656" y="1184797"/>
            <a:ext cx="10515600" cy="4992166"/>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0063126"/>
      </p:ext>
    </p:extLst>
  </p:cSld>
  <p:clrMap bg1="lt1" tx1="dk1" bg2="lt2" tx2="dk2" accent1="accent1" accent2="accent2" accent3="accent3" accent4="accent4" accent5="accent5" accent6="accent6" hlink="hlink" folHlink="folHlink"/>
  <p:sldLayoutIdLst>
    <p:sldLayoutId id="2147483711" r:id="rId1"/>
    <p:sldLayoutId id="2147483694" r:id="rId2"/>
    <p:sldLayoutId id="2147483728" r:id="rId3"/>
    <p:sldLayoutId id="2147483701" r:id="rId4"/>
    <p:sldLayoutId id="2147483726" r:id="rId5"/>
    <p:sldLayoutId id="2147483702" r:id="rId6"/>
    <p:sldLayoutId id="2147483725" r:id="rId7"/>
    <p:sldLayoutId id="2147483703" r:id="rId8"/>
    <p:sldLayoutId id="2147483720" r:id="rId9"/>
    <p:sldLayoutId id="2147483731" r:id="rId10"/>
    <p:sldLayoutId id="2147483733" r:id="rId11"/>
    <p:sldLayoutId id="2147483734" r:id="rId12"/>
    <p:sldLayoutId id="2147483735" r:id="rId13"/>
    <p:sldLayoutId id="2147483736" r:id="rId14"/>
    <p:sldLayoutId id="2147483714" r:id="rId15"/>
    <p:sldLayoutId id="2147483715" r:id="rId16"/>
    <p:sldLayoutId id="2147483716" r:id="rId17"/>
    <p:sldLayoutId id="2147483732" r:id="rId18"/>
    <p:sldLayoutId id="2147483691" r:id="rId19"/>
    <p:sldLayoutId id="2147483737" r:id="rId20"/>
    <p:sldLayoutId id="2147483738" r:id="rId21"/>
    <p:sldLayoutId id="2147483739" r:id="rId22"/>
    <p:sldLayoutId id="2147483740"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2800" b="0" kern="1200" dirty="0">
          <a:solidFill>
            <a:schemeClr val="accent1"/>
          </a:solidFill>
          <a:latin typeface="Constantia" panose="02030602050306030303" pitchFamily="18" charset="0"/>
          <a:ea typeface="+mn-ea"/>
          <a:cs typeface="+mn-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lang="en-US" sz="1800" kern="1200" dirty="0">
          <a:solidFill>
            <a:schemeClr val="accent1"/>
          </a:solidFill>
          <a:latin typeface="Franklin Gothic Book" panose="020B0503020102020204" pitchFamily="34" charset="0"/>
          <a:ea typeface="+mn-ea"/>
          <a:cs typeface="+mn-cs"/>
        </a:defRPr>
      </a:lvl1pPr>
      <a:lvl2pPr marL="457200" indent="-223838" algn="l" defTabSz="914400" rtl="0" eaLnBrk="1" latinLnBrk="0" hangingPunct="1">
        <a:lnSpc>
          <a:spcPct val="100000"/>
        </a:lnSpc>
        <a:spcBef>
          <a:spcPts val="500"/>
        </a:spcBef>
        <a:buClr>
          <a:schemeClr val="accent1"/>
        </a:buClr>
        <a:buFontTx/>
        <a:buBlip>
          <a:blip r:embed="rId25"/>
        </a:buBlip>
        <a:defRPr lang="en-US" sz="1600" kern="1200" dirty="0">
          <a:solidFill>
            <a:schemeClr val="accent1"/>
          </a:solidFill>
          <a:latin typeface="Franklin Gothic Book" panose="020B0503020102020204" pitchFamily="34" charset="0"/>
          <a:ea typeface="+mn-ea"/>
          <a:cs typeface="+mn-cs"/>
        </a:defRPr>
      </a:lvl2pPr>
      <a:lvl3pPr marL="625475" indent="-168275" algn="l" defTabSz="914400" rtl="0" eaLnBrk="1" latinLnBrk="0" hangingPunct="1">
        <a:lnSpc>
          <a:spcPct val="100000"/>
        </a:lnSpc>
        <a:spcBef>
          <a:spcPts val="500"/>
        </a:spcBef>
        <a:buClr>
          <a:schemeClr val="accent1"/>
        </a:buClr>
        <a:buFont typeface="Arial" panose="020B0604020202020204" pitchFamily="34" charset="0"/>
        <a:buChar char="•"/>
        <a:defRPr lang="en-US" sz="1400" kern="1200" dirty="0">
          <a:solidFill>
            <a:schemeClr val="accent1"/>
          </a:solidFill>
          <a:latin typeface="Franklin Gothic Book" panose="020B0503020102020204" pitchFamily="34" charset="0"/>
          <a:ea typeface="+mn-ea"/>
          <a:cs typeface="+mn-cs"/>
        </a:defRPr>
      </a:lvl3pPr>
      <a:lvl4pPr marL="801688" indent="-176213" algn="l" defTabSz="914400" rtl="0" eaLnBrk="1" latinLnBrk="0" hangingPunct="1">
        <a:lnSpc>
          <a:spcPct val="100000"/>
        </a:lnSpc>
        <a:spcBef>
          <a:spcPts val="500"/>
        </a:spcBef>
        <a:buClr>
          <a:schemeClr val="accent1"/>
        </a:buClr>
        <a:buFont typeface="Arial" panose="020B0604020202020204" pitchFamily="34" charset="0"/>
        <a:buChar char="-"/>
        <a:defRPr lang="en-US" sz="1200" kern="1200" dirty="0">
          <a:solidFill>
            <a:schemeClr val="accent1"/>
          </a:solidFill>
          <a:latin typeface="Franklin Gothic Book" panose="020B0503020102020204" pitchFamily="34" charset="0"/>
          <a:ea typeface="+mn-ea"/>
          <a:cs typeface="+mn-cs"/>
        </a:defRPr>
      </a:lvl4pPr>
      <a:lvl5pPr marL="969963" indent="-168275" algn="l" defTabSz="914400" rtl="0" eaLnBrk="1" latinLnBrk="0" hangingPunct="1">
        <a:lnSpc>
          <a:spcPct val="100000"/>
        </a:lnSpc>
        <a:spcBef>
          <a:spcPts val="500"/>
        </a:spcBef>
        <a:buClr>
          <a:schemeClr val="accent1"/>
        </a:buClr>
        <a:buFont typeface="Arial" panose="020B0604020202020204" pitchFamily="34" charset="0"/>
        <a:buChar char="•"/>
        <a:defRPr lang="en-US" sz="1000" kern="1200" dirty="0">
          <a:solidFill>
            <a:schemeClr val="accent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hyperlink" Target="https://www.centura.org/"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76233D6D-E87B-4D30-BE8E-9313E5D887A3}"/>
              </a:ext>
            </a:extLst>
          </p:cNvPr>
          <p:cNvSpPr>
            <a:spLocks noGrp="1"/>
          </p:cNvSpPr>
          <p:nvPr>
            <p:ph type="ctrTitle"/>
          </p:nvPr>
        </p:nvSpPr>
        <p:spPr/>
        <p:txBody>
          <a:bodyPr/>
          <a:lstStyle/>
          <a:p>
            <a:r>
              <a:rPr lang="en-US" dirty="0"/>
              <a:t>Click to </a:t>
            </a:r>
            <a:br>
              <a:rPr lang="en-US" dirty="0"/>
            </a:br>
            <a:r>
              <a:rPr lang="en-US" dirty="0"/>
              <a:t>add title</a:t>
            </a:r>
          </a:p>
        </p:txBody>
      </p:sp>
      <p:sp>
        <p:nvSpPr>
          <p:cNvPr id="13" name="Subtitle 12">
            <a:extLst>
              <a:ext uri="{FF2B5EF4-FFF2-40B4-BE49-F238E27FC236}">
                <a16:creationId xmlns:a16="http://schemas.microsoft.com/office/drawing/2014/main" id="{8B733B54-F5C8-418D-A253-3AA7F1391AA7}"/>
              </a:ext>
            </a:extLst>
          </p:cNvPr>
          <p:cNvSpPr>
            <a:spLocks noGrp="1"/>
          </p:cNvSpPr>
          <p:nvPr>
            <p:ph type="subTitle" idx="1"/>
          </p:nvPr>
        </p:nvSpPr>
        <p:spPr/>
        <p:txBody>
          <a:bodyPr/>
          <a:lstStyle/>
          <a:p>
            <a:r>
              <a:rPr lang="en-US" dirty="0"/>
              <a:t>Click to add subtitle</a:t>
            </a:r>
          </a:p>
        </p:txBody>
      </p:sp>
      <p:sp>
        <p:nvSpPr>
          <p:cNvPr id="14" name="Text Placeholder 13">
            <a:extLst>
              <a:ext uri="{FF2B5EF4-FFF2-40B4-BE49-F238E27FC236}">
                <a16:creationId xmlns:a16="http://schemas.microsoft.com/office/drawing/2014/main" id="{066E3BEF-C3E8-46B9-99AC-F1BBF758BAEE}"/>
              </a:ext>
            </a:extLst>
          </p:cNvPr>
          <p:cNvSpPr>
            <a:spLocks noGrp="1"/>
          </p:cNvSpPr>
          <p:nvPr>
            <p:ph type="body" sz="quarter" idx="12"/>
          </p:nvPr>
        </p:nvSpPr>
        <p:spPr/>
        <p:txBody>
          <a:bodyPr/>
          <a:lstStyle/>
          <a:p>
            <a:r>
              <a:rPr lang="en-US" dirty="0"/>
              <a:t>Click to add date</a:t>
            </a:r>
          </a:p>
        </p:txBody>
      </p:sp>
    </p:spTree>
    <p:extLst>
      <p:ext uri="{BB962C8B-B14F-4D97-AF65-F5344CB8AC3E}">
        <p14:creationId xmlns:p14="http://schemas.microsoft.com/office/powerpoint/2010/main" val="23336011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D611C0-66E4-7146-9F0A-23924A8A4207}"/>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10</a:t>
            </a:fld>
            <a:endParaRPr lang="en-US" dirty="0"/>
          </a:p>
        </p:txBody>
      </p:sp>
      <p:sp>
        <p:nvSpPr>
          <p:cNvPr id="21" name="Content Placeholder 20">
            <a:extLst>
              <a:ext uri="{FF2B5EF4-FFF2-40B4-BE49-F238E27FC236}">
                <a16:creationId xmlns:a16="http://schemas.microsoft.com/office/drawing/2014/main" id="{D2C8B890-2B28-4A58-8BDA-F311FCB77F8F}"/>
              </a:ext>
            </a:extLst>
          </p:cNvPr>
          <p:cNvSpPr>
            <a:spLocks noGrp="1"/>
          </p:cNvSpPr>
          <p:nvPr>
            <p:ph sz="quarter" idx="14"/>
          </p:nvPr>
        </p:nvSpPr>
        <p:spPr/>
        <p:txBody>
          <a:bodyPr/>
          <a:lstStyle/>
          <a:p>
            <a:endParaRPr lang="en-US"/>
          </a:p>
        </p:txBody>
      </p:sp>
      <p:sp>
        <p:nvSpPr>
          <p:cNvPr id="20" name="Title 19">
            <a:extLst>
              <a:ext uri="{FF2B5EF4-FFF2-40B4-BE49-F238E27FC236}">
                <a16:creationId xmlns:a16="http://schemas.microsoft.com/office/drawing/2014/main" id="{D8EC1E00-D7DD-4121-8D9B-FE8950A57B47}"/>
              </a:ext>
            </a:extLst>
          </p:cNvPr>
          <p:cNvSpPr>
            <a:spLocks noGrp="1"/>
          </p:cNvSpPr>
          <p:nvPr>
            <p:ph type="title"/>
          </p:nvPr>
        </p:nvSpPr>
        <p:spPr/>
        <p:txBody>
          <a:bodyPr/>
          <a:lstStyle/>
          <a:p>
            <a:endParaRPr lang="en-US"/>
          </a:p>
        </p:txBody>
      </p:sp>
      <p:sp>
        <p:nvSpPr>
          <p:cNvPr id="22" name="Content Placeholder 21">
            <a:extLst>
              <a:ext uri="{FF2B5EF4-FFF2-40B4-BE49-F238E27FC236}">
                <a16:creationId xmlns:a16="http://schemas.microsoft.com/office/drawing/2014/main" id="{C317492F-F0ED-462B-B45C-5E41A1E2539D}"/>
              </a:ext>
            </a:extLst>
          </p:cNvPr>
          <p:cNvSpPr>
            <a:spLocks noGrp="1"/>
          </p:cNvSpPr>
          <p:nvPr>
            <p:ph sz="quarter" idx="15"/>
          </p:nvPr>
        </p:nvSpPr>
        <p:spPr/>
        <p:txBody>
          <a:bodyPr/>
          <a:lstStyle/>
          <a:p>
            <a:endParaRPr lang="en-US"/>
          </a:p>
        </p:txBody>
      </p:sp>
      <p:sp>
        <p:nvSpPr>
          <p:cNvPr id="23" name="Content Placeholder 22">
            <a:extLst>
              <a:ext uri="{FF2B5EF4-FFF2-40B4-BE49-F238E27FC236}">
                <a16:creationId xmlns:a16="http://schemas.microsoft.com/office/drawing/2014/main" id="{D39D9953-289E-4213-8701-E207640B1847}"/>
              </a:ext>
            </a:extLst>
          </p:cNvPr>
          <p:cNvSpPr>
            <a:spLocks noGrp="1"/>
          </p:cNvSpPr>
          <p:nvPr>
            <p:ph sz="quarter" idx="16"/>
          </p:nvPr>
        </p:nvSpPr>
        <p:spPr/>
        <p:txBody>
          <a:bodyPr/>
          <a:lstStyle/>
          <a:p>
            <a:endParaRPr lang="en-US"/>
          </a:p>
        </p:txBody>
      </p:sp>
      <p:sp>
        <p:nvSpPr>
          <p:cNvPr id="24" name="Text Placeholder 23">
            <a:extLst>
              <a:ext uri="{FF2B5EF4-FFF2-40B4-BE49-F238E27FC236}">
                <a16:creationId xmlns:a16="http://schemas.microsoft.com/office/drawing/2014/main" id="{8F04E163-F3E7-4EAA-9E5C-89C9CD3796A3}"/>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20765196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a:extLst>
              <a:ext uri="{FF2B5EF4-FFF2-40B4-BE49-F238E27FC236}">
                <a16:creationId xmlns:a16="http://schemas.microsoft.com/office/drawing/2014/main" id="{6267915C-F940-4961-8058-29E01AA8DA72}"/>
              </a:ext>
            </a:extLst>
          </p:cNvPr>
          <p:cNvSpPr>
            <a:spLocks noGrp="1"/>
          </p:cNvSpPr>
          <p:nvPr>
            <p:ph sz="quarter" idx="14"/>
          </p:nvPr>
        </p:nvSpPr>
        <p:spPr/>
        <p:txBody>
          <a:bodyPr/>
          <a:lstStyle/>
          <a:p>
            <a:endParaRPr lang="en-US"/>
          </a:p>
        </p:txBody>
      </p:sp>
      <p:sp>
        <p:nvSpPr>
          <p:cNvPr id="27" name="Content Placeholder 26">
            <a:extLst>
              <a:ext uri="{FF2B5EF4-FFF2-40B4-BE49-F238E27FC236}">
                <a16:creationId xmlns:a16="http://schemas.microsoft.com/office/drawing/2014/main" id="{DDF695E4-9DCB-4293-9F19-6F8174079F35}"/>
              </a:ext>
            </a:extLst>
          </p:cNvPr>
          <p:cNvSpPr>
            <a:spLocks noGrp="1"/>
          </p:cNvSpPr>
          <p:nvPr>
            <p:ph sz="quarter" idx="20"/>
          </p:nvPr>
        </p:nvSpPr>
        <p:spPr/>
        <p:txBody>
          <a:bodyPr/>
          <a:lstStyle/>
          <a:p>
            <a:endParaRPr lang="en-US"/>
          </a:p>
        </p:txBody>
      </p:sp>
      <p:sp>
        <p:nvSpPr>
          <p:cNvPr id="4" name="Slide Number Placeholder 3">
            <a:extLst>
              <a:ext uri="{FF2B5EF4-FFF2-40B4-BE49-F238E27FC236}">
                <a16:creationId xmlns:a16="http://schemas.microsoft.com/office/drawing/2014/main" id="{8C2A0F65-5557-524C-B25F-B18B4C9201A5}"/>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11</a:t>
            </a:fld>
            <a:endParaRPr lang="en-US" dirty="0"/>
          </a:p>
        </p:txBody>
      </p:sp>
      <p:sp>
        <p:nvSpPr>
          <p:cNvPr id="25" name="Text Placeholder 24">
            <a:extLst>
              <a:ext uri="{FF2B5EF4-FFF2-40B4-BE49-F238E27FC236}">
                <a16:creationId xmlns:a16="http://schemas.microsoft.com/office/drawing/2014/main" id="{27C72C1C-4D29-4820-88D1-08A6ACAB883B}"/>
              </a:ext>
            </a:extLst>
          </p:cNvPr>
          <p:cNvSpPr>
            <a:spLocks noGrp="1"/>
          </p:cNvSpPr>
          <p:nvPr>
            <p:ph type="body" sz="quarter" idx="16"/>
          </p:nvPr>
        </p:nvSpPr>
        <p:spPr/>
        <p:txBody>
          <a:bodyPr/>
          <a:lstStyle/>
          <a:p>
            <a:endParaRPr lang="en-US"/>
          </a:p>
        </p:txBody>
      </p:sp>
      <p:sp>
        <p:nvSpPr>
          <p:cNvPr id="26" name="Text Placeholder 25">
            <a:extLst>
              <a:ext uri="{FF2B5EF4-FFF2-40B4-BE49-F238E27FC236}">
                <a16:creationId xmlns:a16="http://schemas.microsoft.com/office/drawing/2014/main" id="{52A5DD37-16E4-4995-A2CE-D8CE10A5603F}"/>
              </a:ext>
            </a:extLst>
          </p:cNvPr>
          <p:cNvSpPr>
            <a:spLocks noGrp="1"/>
          </p:cNvSpPr>
          <p:nvPr>
            <p:ph type="body" sz="quarter" idx="17"/>
          </p:nvPr>
        </p:nvSpPr>
        <p:spPr/>
        <p:txBody>
          <a:bodyPr/>
          <a:lstStyle/>
          <a:p>
            <a:endParaRPr lang="en-US"/>
          </a:p>
        </p:txBody>
      </p:sp>
      <p:sp>
        <p:nvSpPr>
          <p:cNvPr id="23" name="Title 22">
            <a:extLst>
              <a:ext uri="{FF2B5EF4-FFF2-40B4-BE49-F238E27FC236}">
                <a16:creationId xmlns:a16="http://schemas.microsoft.com/office/drawing/2014/main" id="{187B7D81-DEAA-4F89-A767-43D7119A9B4F}"/>
              </a:ext>
            </a:extLst>
          </p:cNvPr>
          <p:cNvSpPr>
            <a:spLocks noGrp="1"/>
          </p:cNvSpPr>
          <p:nvPr>
            <p:ph type="title"/>
          </p:nvPr>
        </p:nvSpPr>
        <p:spPr/>
        <p:txBody>
          <a:bodyPr/>
          <a:lstStyle/>
          <a:p>
            <a:endParaRPr lang="en-US"/>
          </a:p>
        </p:txBody>
      </p:sp>
      <p:sp>
        <p:nvSpPr>
          <p:cNvPr id="28" name="Text Placeholder 27">
            <a:extLst>
              <a:ext uri="{FF2B5EF4-FFF2-40B4-BE49-F238E27FC236}">
                <a16:creationId xmlns:a16="http://schemas.microsoft.com/office/drawing/2014/main" id="{7F5F40BB-86AF-4949-B3B2-3DEA136736C4}"/>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21981792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633C66-9925-264A-83B1-ABA2FE0A30B8}"/>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12</a:t>
            </a:fld>
            <a:endParaRPr lang="en-US" dirty="0"/>
          </a:p>
        </p:txBody>
      </p:sp>
      <p:sp>
        <p:nvSpPr>
          <p:cNvPr id="19" name="Picture Placeholder 18">
            <a:extLst>
              <a:ext uri="{FF2B5EF4-FFF2-40B4-BE49-F238E27FC236}">
                <a16:creationId xmlns:a16="http://schemas.microsoft.com/office/drawing/2014/main" id="{8FC29069-C8C5-4EF3-AE35-F5B6105E0B2F}"/>
              </a:ext>
            </a:extLst>
          </p:cNvPr>
          <p:cNvSpPr>
            <a:spLocks noGrp="1"/>
          </p:cNvSpPr>
          <p:nvPr>
            <p:ph type="pic" sz="quarter" idx="21"/>
          </p:nvPr>
        </p:nvSpPr>
        <p:spPr/>
      </p:sp>
      <p:sp>
        <p:nvSpPr>
          <p:cNvPr id="17" name="Title 16">
            <a:extLst>
              <a:ext uri="{FF2B5EF4-FFF2-40B4-BE49-F238E27FC236}">
                <a16:creationId xmlns:a16="http://schemas.microsoft.com/office/drawing/2014/main" id="{37BB1969-9E94-40B1-AA0F-8712A2266E7E}"/>
              </a:ext>
            </a:extLst>
          </p:cNvPr>
          <p:cNvSpPr>
            <a:spLocks noGrp="1"/>
          </p:cNvSpPr>
          <p:nvPr>
            <p:ph type="title"/>
          </p:nvPr>
        </p:nvSpPr>
        <p:spPr/>
        <p:txBody>
          <a:bodyPr/>
          <a:lstStyle/>
          <a:p>
            <a:endParaRPr lang="en-US"/>
          </a:p>
        </p:txBody>
      </p:sp>
      <p:sp>
        <p:nvSpPr>
          <p:cNvPr id="18" name="Content Placeholder 17">
            <a:extLst>
              <a:ext uri="{FF2B5EF4-FFF2-40B4-BE49-F238E27FC236}">
                <a16:creationId xmlns:a16="http://schemas.microsoft.com/office/drawing/2014/main" id="{872B2CBF-DF23-4517-A1EE-47B774D2CA57}"/>
              </a:ext>
            </a:extLst>
          </p:cNvPr>
          <p:cNvSpPr>
            <a:spLocks noGrp="1"/>
          </p:cNvSpPr>
          <p:nvPr>
            <p:ph sz="quarter" idx="20"/>
          </p:nvPr>
        </p:nvSpPr>
        <p:spPr/>
        <p:txBody>
          <a:bodyPr/>
          <a:lstStyle/>
          <a:p>
            <a:endParaRPr lang="en-US"/>
          </a:p>
        </p:txBody>
      </p:sp>
      <p:sp>
        <p:nvSpPr>
          <p:cNvPr id="20" name="Text Placeholder 19">
            <a:extLst>
              <a:ext uri="{FF2B5EF4-FFF2-40B4-BE49-F238E27FC236}">
                <a16:creationId xmlns:a16="http://schemas.microsoft.com/office/drawing/2014/main" id="{806DB374-2190-45F0-917B-F4FE726808CC}"/>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40804023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E56E8C05-5BA8-40EE-B87F-977C33E98416}"/>
              </a:ext>
            </a:extLst>
          </p:cNvPr>
          <p:cNvSpPr>
            <a:spLocks noGrp="1"/>
          </p:cNvSpPr>
          <p:nvPr>
            <p:ph type="title"/>
          </p:nvPr>
        </p:nvSpPr>
        <p:spPr/>
        <p:txBody>
          <a:bodyPr/>
          <a:lstStyle/>
          <a:p>
            <a:endParaRPr lang="en-US"/>
          </a:p>
        </p:txBody>
      </p:sp>
      <p:sp>
        <p:nvSpPr>
          <p:cNvPr id="56" name="Content Placeholder 55">
            <a:extLst>
              <a:ext uri="{FF2B5EF4-FFF2-40B4-BE49-F238E27FC236}">
                <a16:creationId xmlns:a16="http://schemas.microsoft.com/office/drawing/2014/main" id="{5BCD9A94-7084-4392-A152-CC4F0C3A3ED6}"/>
              </a:ext>
            </a:extLst>
          </p:cNvPr>
          <p:cNvSpPr>
            <a:spLocks noGrp="1"/>
          </p:cNvSpPr>
          <p:nvPr>
            <p:ph idx="1"/>
          </p:nvPr>
        </p:nvSpPr>
        <p:spPr/>
        <p:txBody>
          <a:bodyPr/>
          <a:lstStyle/>
          <a:p>
            <a:endParaRPr lang="en-US"/>
          </a:p>
        </p:txBody>
      </p:sp>
      <p:sp>
        <p:nvSpPr>
          <p:cNvPr id="57" name="Text Placeholder 56">
            <a:extLst>
              <a:ext uri="{FF2B5EF4-FFF2-40B4-BE49-F238E27FC236}">
                <a16:creationId xmlns:a16="http://schemas.microsoft.com/office/drawing/2014/main" id="{D74EA1D4-C8D0-4018-B23F-EC7DDDC9058E}"/>
              </a:ext>
            </a:extLst>
          </p:cNvPr>
          <p:cNvSpPr>
            <a:spLocks noGrp="1"/>
          </p:cNvSpPr>
          <p:nvPr>
            <p:ph type="body" sz="quarter" idx="10"/>
          </p:nvPr>
        </p:nvSpPr>
        <p:spPr/>
        <p:txBody>
          <a:bodyPr/>
          <a:lstStyle/>
          <a:p>
            <a:endParaRPr lang="en-US"/>
          </a:p>
        </p:txBody>
      </p:sp>
      <p:sp>
        <p:nvSpPr>
          <p:cNvPr id="2" name="Slide Number Placeholder 1">
            <a:extLst>
              <a:ext uri="{FF2B5EF4-FFF2-40B4-BE49-F238E27FC236}">
                <a16:creationId xmlns:a16="http://schemas.microsoft.com/office/drawing/2014/main" id="{BD0E551A-0081-8B41-B83C-D3ADEE3E65DB}"/>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13</a:t>
            </a:fld>
            <a:endParaRPr lang="en-US" dirty="0"/>
          </a:p>
        </p:txBody>
      </p:sp>
      <p:sp>
        <p:nvSpPr>
          <p:cNvPr id="58" name="Picture Placeholder 57">
            <a:extLst>
              <a:ext uri="{FF2B5EF4-FFF2-40B4-BE49-F238E27FC236}">
                <a16:creationId xmlns:a16="http://schemas.microsoft.com/office/drawing/2014/main" id="{9678B5F9-EA92-4635-85B2-946D7D0CB292}"/>
              </a:ext>
            </a:extLst>
          </p:cNvPr>
          <p:cNvSpPr>
            <a:spLocks noGrp="1"/>
          </p:cNvSpPr>
          <p:nvPr>
            <p:ph type="pic" sz="quarter" idx="13"/>
          </p:nvPr>
        </p:nvSpPr>
        <p:spPr/>
      </p:sp>
      <p:sp>
        <p:nvSpPr>
          <p:cNvPr id="59" name="Text Placeholder 58">
            <a:extLst>
              <a:ext uri="{FF2B5EF4-FFF2-40B4-BE49-F238E27FC236}">
                <a16:creationId xmlns:a16="http://schemas.microsoft.com/office/drawing/2014/main" id="{1E03C62E-FEC5-4635-A3BC-830F1B06E14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554998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CA590930-B4B2-4246-BA4E-C0325BCF7BC1}"/>
              </a:ext>
            </a:extLst>
          </p:cNvPr>
          <p:cNvSpPr>
            <a:spLocks noGrp="1"/>
          </p:cNvSpPr>
          <p:nvPr>
            <p:ph type="title"/>
          </p:nvPr>
        </p:nvSpPr>
        <p:spPr/>
        <p:txBody>
          <a:bodyPr/>
          <a:lstStyle/>
          <a:p>
            <a:endParaRPr lang="en-US"/>
          </a:p>
        </p:txBody>
      </p:sp>
      <p:sp>
        <p:nvSpPr>
          <p:cNvPr id="22" name="Content Placeholder 21">
            <a:extLst>
              <a:ext uri="{FF2B5EF4-FFF2-40B4-BE49-F238E27FC236}">
                <a16:creationId xmlns:a16="http://schemas.microsoft.com/office/drawing/2014/main" id="{64B95627-CC6A-49EA-B1F1-BF6A5535D52D}"/>
              </a:ext>
            </a:extLst>
          </p:cNvPr>
          <p:cNvSpPr>
            <a:spLocks noGrp="1"/>
          </p:cNvSpPr>
          <p:nvPr>
            <p:ph idx="1"/>
          </p:nvPr>
        </p:nvSpPr>
        <p:spPr/>
        <p:txBody>
          <a:bodyPr/>
          <a:lstStyle/>
          <a:p>
            <a:endParaRPr lang="en-US"/>
          </a:p>
        </p:txBody>
      </p:sp>
      <p:sp>
        <p:nvSpPr>
          <p:cNvPr id="23" name="Text Placeholder 22">
            <a:extLst>
              <a:ext uri="{FF2B5EF4-FFF2-40B4-BE49-F238E27FC236}">
                <a16:creationId xmlns:a16="http://schemas.microsoft.com/office/drawing/2014/main" id="{5F92574E-0F61-4EA0-895A-677F1104064B}"/>
              </a:ext>
            </a:extLst>
          </p:cNvPr>
          <p:cNvSpPr>
            <a:spLocks noGrp="1"/>
          </p:cNvSpPr>
          <p:nvPr>
            <p:ph type="body" sz="quarter" idx="10"/>
          </p:nvPr>
        </p:nvSpPr>
        <p:spPr/>
        <p:txBody>
          <a:bodyPr/>
          <a:lstStyle/>
          <a:p>
            <a:endParaRPr lang="en-US"/>
          </a:p>
        </p:txBody>
      </p:sp>
      <p:sp>
        <p:nvSpPr>
          <p:cNvPr id="2" name="Slide Number Placeholder 1">
            <a:extLst>
              <a:ext uri="{FF2B5EF4-FFF2-40B4-BE49-F238E27FC236}">
                <a16:creationId xmlns:a16="http://schemas.microsoft.com/office/drawing/2014/main" id="{23C59E54-4DEE-3D47-9D28-3A16058BAD66}"/>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14</a:t>
            </a:fld>
            <a:endParaRPr lang="en-US" dirty="0"/>
          </a:p>
        </p:txBody>
      </p:sp>
      <p:sp>
        <p:nvSpPr>
          <p:cNvPr id="24" name="Picture Placeholder 23">
            <a:extLst>
              <a:ext uri="{FF2B5EF4-FFF2-40B4-BE49-F238E27FC236}">
                <a16:creationId xmlns:a16="http://schemas.microsoft.com/office/drawing/2014/main" id="{38D52845-1AC9-4FE3-A356-BAD2C308DBF2}"/>
              </a:ext>
            </a:extLst>
          </p:cNvPr>
          <p:cNvSpPr>
            <a:spLocks noGrp="1"/>
          </p:cNvSpPr>
          <p:nvPr>
            <p:ph type="pic" sz="quarter" idx="13"/>
          </p:nvPr>
        </p:nvSpPr>
        <p:spPr/>
      </p:sp>
    </p:spTree>
    <p:extLst>
      <p:ext uri="{BB962C8B-B14F-4D97-AF65-F5344CB8AC3E}">
        <p14:creationId xmlns:p14="http://schemas.microsoft.com/office/powerpoint/2010/main" val="20593245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176357E7-BF34-4DD9-88F6-0248F132674E}"/>
              </a:ext>
            </a:extLst>
          </p:cNvPr>
          <p:cNvSpPr>
            <a:spLocks noGrp="1"/>
          </p:cNvSpPr>
          <p:nvPr>
            <p:ph type="title"/>
          </p:nvPr>
        </p:nvSpPr>
        <p:spPr/>
        <p:txBody>
          <a:bodyPr/>
          <a:lstStyle/>
          <a:p>
            <a:endParaRPr lang="en-US"/>
          </a:p>
        </p:txBody>
      </p:sp>
      <p:sp>
        <p:nvSpPr>
          <p:cNvPr id="27" name="Content Placeholder 26">
            <a:extLst>
              <a:ext uri="{FF2B5EF4-FFF2-40B4-BE49-F238E27FC236}">
                <a16:creationId xmlns:a16="http://schemas.microsoft.com/office/drawing/2014/main" id="{172E2CF8-051C-478D-B8D0-0C78A6A8A50F}"/>
              </a:ext>
            </a:extLst>
          </p:cNvPr>
          <p:cNvSpPr>
            <a:spLocks noGrp="1"/>
          </p:cNvSpPr>
          <p:nvPr>
            <p:ph idx="1"/>
          </p:nvPr>
        </p:nvSpPr>
        <p:spPr/>
        <p:txBody>
          <a:bodyPr/>
          <a:lstStyle/>
          <a:p>
            <a:endParaRPr lang="en-US"/>
          </a:p>
        </p:txBody>
      </p:sp>
      <p:sp>
        <p:nvSpPr>
          <p:cNvPr id="28" name="Text Placeholder 27">
            <a:extLst>
              <a:ext uri="{FF2B5EF4-FFF2-40B4-BE49-F238E27FC236}">
                <a16:creationId xmlns:a16="http://schemas.microsoft.com/office/drawing/2014/main" id="{D5A48683-E095-4408-9125-9426FEEB3227}"/>
              </a:ext>
            </a:extLst>
          </p:cNvPr>
          <p:cNvSpPr>
            <a:spLocks noGrp="1"/>
          </p:cNvSpPr>
          <p:nvPr>
            <p:ph type="body" sz="quarter" idx="10"/>
          </p:nvPr>
        </p:nvSpPr>
        <p:spPr/>
        <p:txBody>
          <a:bodyPr/>
          <a:lstStyle/>
          <a:p>
            <a:endParaRPr lang="en-US"/>
          </a:p>
        </p:txBody>
      </p:sp>
      <p:sp>
        <p:nvSpPr>
          <p:cNvPr id="2" name="Slide Number Placeholder 1">
            <a:extLst>
              <a:ext uri="{FF2B5EF4-FFF2-40B4-BE49-F238E27FC236}">
                <a16:creationId xmlns:a16="http://schemas.microsoft.com/office/drawing/2014/main" id="{E939F4B5-CFFF-6244-883F-1BB2DFA28AC8}"/>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15</a:t>
            </a:fld>
            <a:endParaRPr lang="en-US" dirty="0"/>
          </a:p>
        </p:txBody>
      </p:sp>
      <p:sp>
        <p:nvSpPr>
          <p:cNvPr id="29" name="Picture Placeholder 28">
            <a:extLst>
              <a:ext uri="{FF2B5EF4-FFF2-40B4-BE49-F238E27FC236}">
                <a16:creationId xmlns:a16="http://schemas.microsoft.com/office/drawing/2014/main" id="{5647A6B3-1E90-415C-941C-0DB7B32C0606}"/>
              </a:ext>
            </a:extLst>
          </p:cNvPr>
          <p:cNvSpPr>
            <a:spLocks noGrp="1"/>
          </p:cNvSpPr>
          <p:nvPr>
            <p:ph type="pic" sz="quarter" idx="13"/>
          </p:nvPr>
        </p:nvSpPr>
        <p:spPr/>
      </p:sp>
    </p:spTree>
    <p:extLst>
      <p:ext uri="{BB962C8B-B14F-4D97-AF65-F5344CB8AC3E}">
        <p14:creationId xmlns:p14="http://schemas.microsoft.com/office/powerpoint/2010/main" val="14125334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5D72FA0D-1CA0-485C-BD73-62C64A16D129}"/>
              </a:ext>
            </a:extLst>
          </p:cNvPr>
          <p:cNvSpPr>
            <a:spLocks noGrp="1"/>
          </p:cNvSpPr>
          <p:nvPr>
            <p:ph type="title"/>
          </p:nvPr>
        </p:nvSpPr>
        <p:spPr/>
        <p:txBody>
          <a:bodyPr/>
          <a:lstStyle/>
          <a:p>
            <a:endParaRPr lang="en-US"/>
          </a:p>
        </p:txBody>
      </p:sp>
      <p:sp>
        <p:nvSpPr>
          <p:cNvPr id="34" name="Content Placeholder 33">
            <a:extLst>
              <a:ext uri="{FF2B5EF4-FFF2-40B4-BE49-F238E27FC236}">
                <a16:creationId xmlns:a16="http://schemas.microsoft.com/office/drawing/2014/main" id="{6F58C128-95DF-49AE-AAF9-04FB431DD659}"/>
              </a:ext>
            </a:extLst>
          </p:cNvPr>
          <p:cNvSpPr>
            <a:spLocks noGrp="1"/>
          </p:cNvSpPr>
          <p:nvPr>
            <p:ph idx="1"/>
          </p:nvPr>
        </p:nvSpPr>
        <p:spPr/>
        <p:txBody>
          <a:bodyPr/>
          <a:lstStyle/>
          <a:p>
            <a:endParaRPr lang="en-US"/>
          </a:p>
        </p:txBody>
      </p:sp>
      <p:sp>
        <p:nvSpPr>
          <p:cNvPr id="35" name="Text Placeholder 34">
            <a:extLst>
              <a:ext uri="{FF2B5EF4-FFF2-40B4-BE49-F238E27FC236}">
                <a16:creationId xmlns:a16="http://schemas.microsoft.com/office/drawing/2014/main" id="{C7203C15-44E0-4939-807B-B48182654A45}"/>
              </a:ext>
            </a:extLst>
          </p:cNvPr>
          <p:cNvSpPr>
            <a:spLocks noGrp="1"/>
          </p:cNvSpPr>
          <p:nvPr>
            <p:ph type="body" sz="quarter" idx="10"/>
          </p:nvPr>
        </p:nvSpPr>
        <p:spPr/>
        <p:txBody>
          <a:bodyPr/>
          <a:lstStyle/>
          <a:p>
            <a:endParaRPr lang="en-US"/>
          </a:p>
        </p:txBody>
      </p:sp>
      <p:sp>
        <p:nvSpPr>
          <p:cNvPr id="2" name="Slide Number Placeholder 1">
            <a:extLst>
              <a:ext uri="{FF2B5EF4-FFF2-40B4-BE49-F238E27FC236}">
                <a16:creationId xmlns:a16="http://schemas.microsoft.com/office/drawing/2014/main" id="{2800E7B4-2B0E-2749-9BC1-89261D5F1CE9}"/>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16</a:t>
            </a:fld>
            <a:endParaRPr lang="en-US" dirty="0"/>
          </a:p>
        </p:txBody>
      </p:sp>
      <p:sp>
        <p:nvSpPr>
          <p:cNvPr id="36" name="Picture Placeholder 35">
            <a:extLst>
              <a:ext uri="{FF2B5EF4-FFF2-40B4-BE49-F238E27FC236}">
                <a16:creationId xmlns:a16="http://schemas.microsoft.com/office/drawing/2014/main" id="{68D16C4F-6441-4C4D-891D-9FF8A2D8E72C}"/>
              </a:ext>
            </a:extLst>
          </p:cNvPr>
          <p:cNvSpPr>
            <a:spLocks noGrp="1"/>
          </p:cNvSpPr>
          <p:nvPr>
            <p:ph type="pic" sz="quarter" idx="13"/>
          </p:nvPr>
        </p:nvSpPr>
        <p:spPr/>
      </p:sp>
    </p:spTree>
    <p:extLst>
      <p:ext uri="{BB962C8B-B14F-4D97-AF65-F5344CB8AC3E}">
        <p14:creationId xmlns:p14="http://schemas.microsoft.com/office/powerpoint/2010/main" val="12633829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9055B293-9078-4BD4-B35A-D9F86FB89151}"/>
              </a:ext>
            </a:extLst>
          </p:cNvPr>
          <p:cNvSpPr>
            <a:spLocks noGrp="1"/>
          </p:cNvSpPr>
          <p:nvPr>
            <p:ph type="title"/>
          </p:nvPr>
        </p:nvSpPr>
        <p:spPr/>
        <p:txBody>
          <a:bodyPr/>
          <a:lstStyle/>
          <a:p>
            <a:endParaRPr lang="en-US"/>
          </a:p>
        </p:txBody>
      </p:sp>
      <p:sp>
        <p:nvSpPr>
          <p:cNvPr id="22" name="Content Placeholder 21">
            <a:extLst>
              <a:ext uri="{FF2B5EF4-FFF2-40B4-BE49-F238E27FC236}">
                <a16:creationId xmlns:a16="http://schemas.microsoft.com/office/drawing/2014/main" id="{5F5EF0E2-5A66-4DF5-8714-37610A5E55A5}"/>
              </a:ext>
            </a:extLst>
          </p:cNvPr>
          <p:cNvSpPr>
            <a:spLocks noGrp="1"/>
          </p:cNvSpPr>
          <p:nvPr>
            <p:ph idx="1"/>
          </p:nvPr>
        </p:nvSpPr>
        <p:spPr/>
        <p:txBody>
          <a:bodyPr/>
          <a:lstStyle/>
          <a:p>
            <a:endParaRPr lang="en-US"/>
          </a:p>
        </p:txBody>
      </p:sp>
      <p:sp>
        <p:nvSpPr>
          <p:cNvPr id="23" name="Text Placeholder 22">
            <a:extLst>
              <a:ext uri="{FF2B5EF4-FFF2-40B4-BE49-F238E27FC236}">
                <a16:creationId xmlns:a16="http://schemas.microsoft.com/office/drawing/2014/main" id="{0D65C6D5-52DB-4640-8C64-E63DBFAFE777}"/>
              </a:ext>
            </a:extLst>
          </p:cNvPr>
          <p:cNvSpPr>
            <a:spLocks noGrp="1"/>
          </p:cNvSpPr>
          <p:nvPr>
            <p:ph type="body" sz="quarter" idx="10"/>
          </p:nvPr>
        </p:nvSpPr>
        <p:spPr/>
        <p:txBody>
          <a:bodyPr/>
          <a:lstStyle/>
          <a:p>
            <a:endParaRPr lang="en-US"/>
          </a:p>
        </p:txBody>
      </p:sp>
      <p:sp>
        <p:nvSpPr>
          <p:cNvPr id="2" name="Slide Number Placeholder 1">
            <a:extLst>
              <a:ext uri="{FF2B5EF4-FFF2-40B4-BE49-F238E27FC236}">
                <a16:creationId xmlns:a16="http://schemas.microsoft.com/office/drawing/2014/main" id="{E07B2B05-833F-0F40-A79E-C194EEA81618}"/>
              </a:ext>
            </a:extLst>
          </p:cNvPr>
          <p:cNvSpPr>
            <a:spLocks noGrp="1"/>
          </p:cNvSpPr>
          <p:nvPr>
            <p:ph type="sldNum" sz="quarter" idx="12"/>
          </p:nvPr>
        </p:nvSpPr>
        <p:spPr/>
        <p:txBody>
          <a:bodyPr/>
          <a:lstStyle/>
          <a:p>
            <a:fld id="{0D6EDCF3-A578-4313-A0EC-ECF7F0F334A8}" type="slidenum">
              <a:rPr lang="en-US" smtClean="0"/>
              <a:pPr/>
              <a:t>17</a:t>
            </a:fld>
            <a:endParaRPr lang="en-US" dirty="0"/>
          </a:p>
        </p:txBody>
      </p:sp>
      <p:sp>
        <p:nvSpPr>
          <p:cNvPr id="24" name="Content Placeholder 23">
            <a:extLst>
              <a:ext uri="{FF2B5EF4-FFF2-40B4-BE49-F238E27FC236}">
                <a16:creationId xmlns:a16="http://schemas.microsoft.com/office/drawing/2014/main" id="{BD031BAC-78C5-4D4E-876A-DFAEE1EBF30E}"/>
              </a:ext>
            </a:extLst>
          </p:cNvPr>
          <p:cNvSpPr>
            <a:spLocks noGrp="1"/>
          </p:cNvSpPr>
          <p:nvPr>
            <p:ph sz="quarter" idx="13"/>
          </p:nvPr>
        </p:nvSpPr>
        <p:spPr/>
        <p:txBody>
          <a:bodyPr/>
          <a:lstStyle/>
          <a:p>
            <a:endParaRPr lang="en-US"/>
          </a:p>
        </p:txBody>
      </p:sp>
    </p:spTree>
    <p:extLst>
      <p:ext uri="{BB962C8B-B14F-4D97-AF65-F5344CB8AC3E}">
        <p14:creationId xmlns:p14="http://schemas.microsoft.com/office/powerpoint/2010/main" val="21462970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36C5145-F683-4857-8057-359F7EF907F1}"/>
              </a:ext>
            </a:extLst>
          </p:cNvPr>
          <p:cNvSpPr>
            <a:spLocks noGrp="1"/>
          </p:cNvSpPr>
          <p:nvPr>
            <p:ph type="body" sz="quarter" idx="10"/>
          </p:nvPr>
        </p:nvSpPr>
        <p:spPr/>
        <p:txBody>
          <a:bodyPr/>
          <a:lstStyle/>
          <a:p>
            <a:endParaRPr lang="en-US"/>
          </a:p>
        </p:txBody>
      </p:sp>
      <p:sp>
        <p:nvSpPr>
          <p:cNvPr id="3" name="Slide Number Placeholder 2">
            <a:extLst>
              <a:ext uri="{FF2B5EF4-FFF2-40B4-BE49-F238E27FC236}">
                <a16:creationId xmlns:a16="http://schemas.microsoft.com/office/drawing/2014/main" id="{9E8BC99D-17CE-4443-824A-3565885C69BE}"/>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18</a:t>
            </a:fld>
            <a:endParaRPr lang="en-US"/>
          </a:p>
        </p:txBody>
      </p:sp>
    </p:spTree>
    <p:extLst>
      <p:ext uri="{BB962C8B-B14F-4D97-AF65-F5344CB8AC3E}">
        <p14:creationId xmlns:p14="http://schemas.microsoft.com/office/powerpoint/2010/main" val="8785265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A3FD5CD-1828-4891-9192-F81115BC29A3}"/>
              </a:ext>
            </a:extLst>
          </p:cNvPr>
          <p:cNvSpPr>
            <a:spLocks noGrp="1"/>
          </p:cNvSpPr>
          <p:nvPr>
            <p:ph type="body" sz="quarter" idx="14"/>
          </p:nvPr>
        </p:nvSpPr>
        <p:spPr/>
        <p:txBody>
          <a:bodyPr/>
          <a:lstStyle/>
          <a:p>
            <a:endParaRPr lang="en-US"/>
          </a:p>
        </p:txBody>
      </p:sp>
      <p:sp>
        <p:nvSpPr>
          <p:cNvPr id="8" name="Picture Placeholder 7">
            <a:extLst>
              <a:ext uri="{FF2B5EF4-FFF2-40B4-BE49-F238E27FC236}">
                <a16:creationId xmlns:a16="http://schemas.microsoft.com/office/drawing/2014/main" id="{BE1CC9C0-4CC1-4E37-91AD-FD4F8B71059B}"/>
              </a:ext>
            </a:extLst>
          </p:cNvPr>
          <p:cNvSpPr>
            <a:spLocks noGrp="1"/>
          </p:cNvSpPr>
          <p:nvPr>
            <p:ph type="pic" sz="quarter" idx="24"/>
          </p:nvPr>
        </p:nvSpPr>
        <p:spPr/>
      </p:sp>
    </p:spTree>
    <p:extLst>
      <p:ext uri="{BB962C8B-B14F-4D97-AF65-F5344CB8AC3E}">
        <p14:creationId xmlns:p14="http://schemas.microsoft.com/office/powerpoint/2010/main" val="13363631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8D1390A-045B-4969-A8CE-7262AA615988}"/>
              </a:ext>
            </a:extLst>
          </p:cNvPr>
          <p:cNvSpPr>
            <a:spLocks noGrp="1"/>
          </p:cNvSpPr>
          <p:nvPr>
            <p:ph type="ctrTitle"/>
          </p:nvPr>
        </p:nvSpPr>
        <p:spPr/>
        <p:txBody>
          <a:bodyPr/>
          <a:lstStyle/>
          <a:p>
            <a:r>
              <a:rPr lang="en-US" dirty="0"/>
              <a:t>Click to </a:t>
            </a:r>
            <a:br>
              <a:rPr lang="en-US" dirty="0"/>
            </a:br>
            <a:r>
              <a:rPr lang="en-US" dirty="0"/>
              <a:t>add title</a:t>
            </a:r>
          </a:p>
        </p:txBody>
      </p:sp>
      <p:sp>
        <p:nvSpPr>
          <p:cNvPr id="21" name="Subtitle 20">
            <a:extLst>
              <a:ext uri="{FF2B5EF4-FFF2-40B4-BE49-F238E27FC236}">
                <a16:creationId xmlns:a16="http://schemas.microsoft.com/office/drawing/2014/main" id="{69F0EDA0-A41D-412F-992B-94AD17EFF241}"/>
              </a:ext>
            </a:extLst>
          </p:cNvPr>
          <p:cNvSpPr>
            <a:spLocks noGrp="1"/>
          </p:cNvSpPr>
          <p:nvPr>
            <p:ph type="subTitle" idx="1"/>
          </p:nvPr>
        </p:nvSpPr>
        <p:spPr/>
        <p:txBody>
          <a:bodyPr/>
          <a:lstStyle/>
          <a:p>
            <a:r>
              <a:rPr lang="en-US" dirty="0"/>
              <a:t>Click to add subtitle</a:t>
            </a:r>
          </a:p>
          <a:p>
            <a:endParaRPr lang="en-US" dirty="0"/>
          </a:p>
        </p:txBody>
      </p:sp>
      <p:sp>
        <p:nvSpPr>
          <p:cNvPr id="22" name="Text Placeholder 21">
            <a:extLst>
              <a:ext uri="{FF2B5EF4-FFF2-40B4-BE49-F238E27FC236}">
                <a16:creationId xmlns:a16="http://schemas.microsoft.com/office/drawing/2014/main" id="{5F69416B-44D3-4687-AE1C-533D3601C40E}"/>
              </a:ext>
            </a:extLst>
          </p:cNvPr>
          <p:cNvSpPr>
            <a:spLocks noGrp="1"/>
          </p:cNvSpPr>
          <p:nvPr>
            <p:ph type="body" sz="quarter" idx="12"/>
          </p:nvPr>
        </p:nvSpPr>
        <p:spPr/>
        <p:txBody>
          <a:bodyPr/>
          <a:lstStyle/>
          <a:p>
            <a:r>
              <a:rPr lang="en-US" dirty="0"/>
              <a:t>Click to add date</a:t>
            </a:r>
          </a:p>
        </p:txBody>
      </p:sp>
      <p:sp>
        <p:nvSpPr>
          <p:cNvPr id="23" name="Picture Placeholder 22">
            <a:extLst>
              <a:ext uri="{FF2B5EF4-FFF2-40B4-BE49-F238E27FC236}">
                <a16:creationId xmlns:a16="http://schemas.microsoft.com/office/drawing/2014/main" id="{FBE601DA-5C07-4B19-A6FC-97AC3801D969}"/>
              </a:ext>
            </a:extLst>
          </p:cNvPr>
          <p:cNvSpPr>
            <a:spLocks noGrp="1"/>
          </p:cNvSpPr>
          <p:nvPr>
            <p:ph type="pic" sz="quarter" idx="13"/>
          </p:nvPr>
        </p:nvSpPr>
        <p:spPr/>
      </p:sp>
      <p:sp>
        <p:nvSpPr>
          <p:cNvPr id="24" name="Picture Placeholder 23">
            <a:extLst>
              <a:ext uri="{FF2B5EF4-FFF2-40B4-BE49-F238E27FC236}">
                <a16:creationId xmlns:a16="http://schemas.microsoft.com/office/drawing/2014/main" id="{E1E4F860-2A79-43B8-A406-69031728C35F}"/>
              </a:ext>
            </a:extLst>
          </p:cNvPr>
          <p:cNvSpPr>
            <a:spLocks noGrp="1"/>
          </p:cNvSpPr>
          <p:nvPr>
            <p:ph type="pic" sz="quarter" idx="14"/>
          </p:nvPr>
        </p:nvSpPr>
        <p:spPr/>
      </p:sp>
    </p:spTree>
    <p:extLst>
      <p:ext uri="{BB962C8B-B14F-4D97-AF65-F5344CB8AC3E}">
        <p14:creationId xmlns:p14="http://schemas.microsoft.com/office/powerpoint/2010/main" val="38523032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mask&#10;&#10;Description automatically generated with low confidence">
            <a:extLst>
              <a:ext uri="{FF2B5EF4-FFF2-40B4-BE49-F238E27FC236}">
                <a16:creationId xmlns:a16="http://schemas.microsoft.com/office/drawing/2014/main" id="{69153A84-0BA0-4337-AA01-932148215269}"/>
              </a:ext>
            </a:extLst>
          </p:cNvPr>
          <p:cNvPicPr>
            <a:picLocks noGrp="1" noChangeAspect="1"/>
          </p:cNvPicPr>
          <p:nvPr>
            <p:ph type="pic" sz="quarter" idx="13"/>
          </p:nvPr>
        </p:nvPicPr>
        <p:blipFill rotWithShape="1">
          <a:blip r:embed="rId2"/>
          <a:srcRect t="170" b="170"/>
          <a:stretch/>
        </p:blipFill>
        <p:spPr>
          <a:xfrm>
            <a:off x="4699000" y="0"/>
            <a:ext cx="7491413" cy="6856413"/>
          </a:xfrm>
        </p:spPr>
      </p:pic>
      <p:pic>
        <p:nvPicPr>
          <p:cNvPr id="7" name="Picture 6">
            <a:extLst>
              <a:ext uri="{FF2B5EF4-FFF2-40B4-BE49-F238E27FC236}">
                <a16:creationId xmlns:a16="http://schemas.microsoft.com/office/drawing/2014/main" id="{90752F18-ED59-4C60-A286-C4C676E95976}"/>
              </a:ext>
            </a:extLst>
          </p:cNvPr>
          <p:cNvPicPr>
            <a:picLocks noChangeAspect="1"/>
          </p:cNvPicPr>
          <p:nvPr/>
        </p:nvPicPr>
        <p:blipFill rotWithShape="1">
          <a:blip r:embed="rId3"/>
          <a:srcRect l="6" r="18302"/>
          <a:stretch/>
        </p:blipFill>
        <p:spPr>
          <a:xfrm>
            <a:off x="796" y="447"/>
            <a:ext cx="9958630" cy="6857107"/>
          </a:xfrm>
          <a:prstGeom prst="rect">
            <a:avLst/>
          </a:prstGeom>
        </p:spPr>
      </p:pic>
      <p:sp>
        <p:nvSpPr>
          <p:cNvPr id="6" name="Slide Number Placeholder 5">
            <a:extLst>
              <a:ext uri="{FF2B5EF4-FFF2-40B4-BE49-F238E27FC236}">
                <a16:creationId xmlns:a16="http://schemas.microsoft.com/office/drawing/2014/main" id="{6710918E-EDC7-4824-AD1D-206FD12BB994}"/>
              </a:ext>
            </a:extLst>
          </p:cNvPr>
          <p:cNvSpPr>
            <a:spLocks noGrp="1"/>
          </p:cNvSpPr>
          <p:nvPr>
            <p:ph type="sldNum" sz="quarter" idx="12"/>
          </p:nvPr>
        </p:nvSpPr>
        <p:spPr>
          <a:xfrm>
            <a:off x="676656" y="6355080"/>
            <a:ext cx="365760" cy="365760"/>
          </a:xfrm>
        </p:spPr>
        <p:txBody>
          <a:bodyPr/>
          <a:lstStyle/>
          <a:p>
            <a:fld id="{CAA9F811-7043-264A-A622-D577DA27523C}" type="slidenum">
              <a:rPr lang="en-US" smtClean="0"/>
              <a:pPr/>
              <a:t>20</a:t>
            </a:fld>
            <a:endParaRPr lang="en-US" dirty="0"/>
          </a:p>
        </p:txBody>
      </p:sp>
      <p:sp>
        <p:nvSpPr>
          <p:cNvPr id="14" name="Rectangle 13">
            <a:extLst>
              <a:ext uri="{FF2B5EF4-FFF2-40B4-BE49-F238E27FC236}">
                <a16:creationId xmlns:a16="http://schemas.microsoft.com/office/drawing/2014/main" id="{7144AC13-75E7-47C7-BD03-3A1BC2ECE7FD}"/>
              </a:ext>
            </a:extLst>
          </p:cNvPr>
          <p:cNvSpPr/>
          <p:nvPr/>
        </p:nvSpPr>
        <p:spPr>
          <a:xfrm>
            <a:off x="12414040" y="1"/>
            <a:ext cx="1631738" cy="6834546"/>
          </a:xfrm>
          <a:prstGeom prst="rect">
            <a:avLst/>
          </a:prstGeom>
          <a:solidFill>
            <a:schemeClr val="bg1"/>
          </a:solidFill>
        </p:spPr>
        <p:txBody>
          <a:bodyPr wrap="square" anchor="ctr" anchorCtr="0">
            <a:noAutofit/>
          </a:bodyPr>
          <a:lstStyle/>
          <a:p>
            <a:r>
              <a:rPr lang="en-US" sz="1333" dirty="0">
                <a:solidFill>
                  <a:schemeClr val="bg1">
                    <a:lumMod val="65000"/>
                  </a:schemeClr>
                </a:solidFill>
                <a:latin typeface="Franklin Gothic Medium" panose="020B0603020102020204" pitchFamily="34" charset="0"/>
              </a:rPr>
              <a:t>NOTE: </a:t>
            </a:r>
          </a:p>
          <a:p>
            <a:r>
              <a:rPr lang="en-US" sz="1333" dirty="0">
                <a:solidFill>
                  <a:schemeClr val="bg1">
                    <a:lumMod val="65000"/>
                  </a:schemeClr>
                </a:solidFill>
                <a:latin typeface="Franklin Gothic Medium" panose="020B0603020102020204" pitchFamily="34" charset="0"/>
              </a:rPr>
              <a:t>The Master Slide Layout for this slide is “Title and Content with Picture”</a:t>
            </a:r>
          </a:p>
          <a:p>
            <a:endParaRPr lang="en-US" sz="1333" dirty="0">
              <a:solidFill>
                <a:schemeClr val="bg1">
                  <a:lumMod val="65000"/>
                </a:schemeClr>
              </a:solidFill>
              <a:latin typeface="Franklin Gothic Medium" panose="020B0603020102020204" pitchFamily="34" charset="0"/>
            </a:endParaRPr>
          </a:p>
          <a:p>
            <a:r>
              <a:rPr lang="en-US" sz="1333" dirty="0">
                <a:solidFill>
                  <a:schemeClr val="bg1">
                    <a:lumMod val="65000"/>
                  </a:schemeClr>
                </a:solidFill>
                <a:latin typeface="Franklin Gothic Medium" panose="020B0603020102020204" pitchFamily="34" charset="0"/>
              </a:rPr>
              <a:t>The master slide does not contain the image with the faded curved lines. This is because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the photographic image you will add must be sent to back. You cannot send an image behind an image that resides on the master. Therefore, to use this Master Slide layout a second time in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your presentation, you must </a:t>
            </a:r>
            <a:r>
              <a:rPr lang="en-US" sz="1333" i="1" dirty="0">
                <a:solidFill>
                  <a:schemeClr val="bg1">
                    <a:lumMod val="65000"/>
                  </a:schemeClr>
                </a:solidFill>
                <a:latin typeface="Franklin Gothic Medium" panose="020B0603020102020204" pitchFamily="34" charset="0"/>
              </a:rPr>
              <a:t>duplicate</a:t>
            </a:r>
            <a:r>
              <a:rPr lang="en-US" sz="1333" dirty="0">
                <a:solidFill>
                  <a:schemeClr val="bg1">
                    <a:lumMod val="65000"/>
                  </a:schemeClr>
                </a:solidFill>
                <a:latin typeface="Franklin Gothic Medium" panose="020B0603020102020204" pitchFamily="34" charset="0"/>
              </a:rPr>
              <a:t> this slide rather than apply this master layout to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new slide.</a:t>
            </a:r>
          </a:p>
        </p:txBody>
      </p:sp>
      <p:sp>
        <p:nvSpPr>
          <p:cNvPr id="12" name="Rectangle 11">
            <a:extLst>
              <a:ext uri="{FF2B5EF4-FFF2-40B4-BE49-F238E27FC236}">
                <a16:creationId xmlns:a16="http://schemas.microsoft.com/office/drawing/2014/main" id="{6985769C-2AA3-A641-A2A8-A9198450444B}"/>
              </a:ext>
            </a:extLst>
          </p:cNvPr>
          <p:cNvSpPr/>
          <p:nvPr/>
        </p:nvSpPr>
        <p:spPr>
          <a:xfrm>
            <a:off x="10259448" y="2699156"/>
            <a:ext cx="1631738" cy="502573"/>
          </a:xfrm>
          <a:prstGeom prst="rect">
            <a:avLst/>
          </a:prstGeom>
          <a:solidFill>
            <a:schemeClr val="bg1"/>
          </a:solidFill>
        </p:spPr>
        <p:txBody>
          <a:bodyPr wrap="square" anchor="ctr">
            <a:spAutoFit/>
          </a:bodyPr>
          <a:lstStyle/>
          <a:p>
            <a:pPr algn="ctr"/>
            <a:r>
              <a:rPr lang="en-US" sz="1333" dirty="0">
                <a:solidFill>
                  <a:schemeClr val="bg1">
                    <a:lumMod val="65000"/>
                  </a:schemeClr>
                </a:solidFill>
                <a:latin typeface="Franklin Gothic Medium" panose="020B0603020102020204" pitchFamily="34" charset="0"/>
              </a:rPr>
              <a:t>Placeholder</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image</a:t>
            </a:r>
          </a:p>
        </p:txBody>
      </p:sp>
      <p:sp>
        <p:nvSpPr>
          <p:cNvPr id="13" name="Rectangle 12">
            <a:extLst>
              <a:ext uri="{FF2B5EF4-FFF2-40B4-BE49-F238E27FC236}">
                <a16:creationId xmlns:a16="http://schemas.microsoft.com/office/drawing/2014/main" id="{D9FDB3F9-DB5A-5649-B3CB-31252D2163E2}"/>
              </a:ext>
            </a:extLst>
          </p:cNvPr>
          <p:cNvSpPr/>
          <p:nvPr/>
        </p:nvSpPr>
        <p:spPr>
          <a:xfrm>
            <a:off x="10259448" y="3358283"/>
            <a:ext cx="1631738" cy="2964017"/>
          </a:xfrm>
          <a:prstGeom prst="rect">
            <a:avLst/>
          </a:prstGeom>
          <a:solidFill>
            <a:schemeClr val="bg1"/>
          </a:solidFill>
        </p:spPr>
        <p:txBody>
          <a:bodyPr wrap="square" anchor="t" anchorCtr="0">
            <a:spAutoFit/>
          </a:bodyPr>
          <a:lstStyle/>
          <a:p>
            <a:r>
              <a:rPr lang="en-US" sz="1333" dirty="0">
                <a:solidFill>
                  <a:schemeClr val="bg1">
                    <a:lumMod val="65000"/>
                  </a:schemeClr>
                </a:solidFill>
                <a:latin typeface="Franklin Gothic Medium" panose="020B0603020102020204" pitchFamily="34" charset="0"/>
              </a:rPr>
              <a:t>To replace: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Right-click the </a:t>
            </a:r>
            <a:r>
              <a:rPr lang="en-US" sz="1333" i="1" dirty="0">
                <a:solidFill>
                  <a:schemeClr val="bg1">
                    <a:lumMod val="65000"/>
                  </a:schemeClr>
                </a:solidFill>
                <a:latin typeface="Franklin Gothic Medium" panose="020B0603020102020204" pitchFamily="34" charset="0"/>
              </a:rPr>
              <a:t>photo</a:t>
            </a:r>
            <a:r>
              <a:rPr lang="en-US" sz="1333" dirty="0">
                <a:solidFill>
                  <a:schemeClr val="bg1">
                    <a:lumMod val="65000"/>
                  </a:schemeClr>
                </a:solidFill>
                <a:latin typeface="Franklin Gothic Medium" panose="020B0603020102020204" pitchFamily="34" charset="0"/>
              </a:rPr>
              <a:t> (do not select the graphic image).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Change Picture &gt; From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File.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desired image. </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Insert.</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Remove placeholder instructions.</a:t>
            </a:r>
          </a:p>
        </p:txBody>
      </p:sp>
      <p:sp>
        <p:nvSpPr>
          <p:cNvPr id="4" name="Title 3">
            <a:extLst>
              <a:ext uri="{FF2B5EF4-FFF2-40B4-BE49-F238E27FC236}">
                <a16:creationId xmlns:a16="http://schemas.microsoft.com/office/drawing/2014/main" id="{96E79922-BE65-D445-8A2E-646C3CED8A13}"/>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C9BADD9C-8D51-544C-8636-072E5EDC2FDA}"/>
              </a:ext>
            </a:extLst>
          </p:cNvPr>
          <p:cNvSpPr>
            <a:spLocks noGrp="1"/>
          </p:cNvSpPr>
          <p:nvPr>
            <p:ph sz="quarter" idx="16"/>
          </p:nvPr>
        </p:nvSpPr>
        <p:spPr/>
        <p:txBody>
          <a:bodyPr/>
          <a:lstStyle/>
          <a:p>
            <a:endParaRPr lang="en-US"/>
          </a:p>
        </p:txBody>
      </p:sp>
      <p:sp>
        <p:nvSpPr>
          <p:cNvPr id="10" name="Rectangle 9">
            <a:extLst>
              <a:ext uri="{FF2B5EF4-FFF2-40B4-BE49-F238E27FC236}">
                <a16:creationId xmlns:a16="http://schemas.microsoft.com/office/drawing/2014/main" id="{A52DE5D6-AC78-49BA-BD49-99EC979F75E5}"/>
              </a:ext>
            </a:extLst>
          </p:cNvPr>
          <p:cNvSpPr/>
          <p:nvPr/>
        </p:nvSpPr>
        <p:spPr>
          <a:xfrm>
            <a:off x="-1705706" y="-22561"/>
            <a:ext cx="1631738" cy="6857107"/>
          </a:xfrm>
          <a:prstGeom prst="rect">
            <a:avLst/>
          </a:prstGeom>
          <a:solidFill>
            <a:schemeClr val="bg1"/>
          </a:solidFill>
        </p:spPr>
        <p:txBody>
          <a:bodyPr wrap="square" anchor="ctr" anchorCtr="0">
            <a:noAutofit/>
          </a:bodyPr>
          <a:lstStyle/>
          <a:p>
            <a:r>
              <a:rPr lang="en-US" sz="1333" dirty="0">
                <a:solidFill>
                  <a:schemeClr val="bg1">
                    <a:lumMod val="65000"/>
                  </a:schemeClr>
                </a:solidFill>
                <a:latin typeface="Franklin Gothic Medium" panose="020B0603020102020204" pitchFamily="34" charset="0"/>
              </a:rPr>
              <a:t>NOTE: </a:t>
            </a:r>
          </a:p>
          <a:p>
            <a:r>
              <a:rPr lang="en-US" sz="1333" dirty="0">
                <a:solidFill>
                  <a:schemeClr val="bg1">
                    <a:lumMod val="65000"/>
                  </a:schemeClr>
                </a:solidFill>
                <a:latin typeface="Franklin Gothic Medium" panose="020B0603020102020204" pitchFamily="34" charset="0"/>
              </a:rPr>
              <a:t>The Master Slide Layout for this slide is “Thank You”</a:t>
            </a:r>
          </a:p>
          <a:p>
            <a:endParaRPr lang="en-US" sz="1333" dirty="0">
              <a:solidFill>
                <a:schemeClr val="bg1">
                  <a:lumMod val="65000"/>
                </a:schemeClr>
              </a:solidFill>
              <a:latin typeface="Franklin Gothic Medium" panose="020B0603020102020204" pitchFamily="34" charset="0"/>
            </a:endParaRPr>
          </a:p>
          <a:p>
            <a:r>
              <a:rPr lang="en-US" sz="1333" dirty="0">
                <a:solidFill>
                  <a:schemeClr val="bg1">
                    <a:lumMod val="65000"/>
                  </a:schemeClr>
                </a:solidFill>
                <a:latin typeface="Franklin Gothic Medium" panose="020B0603020102020204" pitchFamily="34" charset="0"/>
              </a:rPr>
              <a:t>The master slide does not contain the image with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the green and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white curved shapes. This is because the photographic image you will add must be sent to back. You cannot send an image behind an image that resides on the master. Therefore, to use this Master Slide layout a second time in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your presentation, you must </a:t>
            </a:r>
            <a:r>
              <a:rPr lang="en-US" sz="1333" i="1" dirty="0">
                <a:solidFill>
                  <a:schemeClr val="bg1">
                    <a:lumMod val="65000"/>
                  </a:schemeClr>
                </a:solidFill>
                <a:latin typeface="Franklin Gothic Medium" panose="020B0603020102020204" pitchFamily="34" charset="0"/>
              </a:rPr>
              <a:t>duplicate</a:t>
            </a:r>
            <a:r>
              <a:rPr lang="en-US" sz="1333" dirty="0">
                <a:solidFill>
                  <a:schemeClr val="bg1">
                    <a:lumMod val="65000"/>
                  </a:schemeClr>
                </a:solidFill>
                <a:latin typeface="Franklin Gothic Medium" panose="020B0603020102020204" pitchFamily="34" charset="0"/>
              </a:rPr>
              <a:t> this slide rather than apply this master layout to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new slide.</a:t>
            </a:r>
          </a:p>
        </p:txBody>
      </p:sp>
    </p:spTree>
    <p:extLst>
      <p:ext uri="{BB962C8B-B14F-4D97-AF65-F5344CB8AC3E}">
        <p14:creationId xmlns:p14="http://schemas.microsoft.com/office/powerpoint/2010/main" val="20901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in a room&#10;&#10;Description automatically generated with low confidence">
            <a:extLst>
              <a:ext uri="{FF2B5EF4-FFF2-40B4-BE49-F238E27FC236}">
                <a16:creationId xmlns:a16="http://schemas.microsoft.com/office/drawing/2014/main" id="{E52F9749-04D7-49BD-B76D-EB16AF9BD40E}"/>
              </a:ext>
            </a:extLst>
          </p:cNvPr>
          <p:cNvPicPr>
            <a:picLocks noGrp="1" noChangeAspect="1"/>
          </p:cNvPicPr>
          <p:nvPr>
            <p:ph type="pic" sz="quarter" idx="13"/>
          </p:nvPr>
        </p:nvPicPr>
        <p:blipFill rotWithShape="1">
          <a:blip r:embed="rId2"/>
          <a:srcRect t="170" b="170"/>
          <a:stretch/>
        </p:blipFill>
        <p:spPr>
          <a:xfrm>
            <a:off x="4699000" y="0"/>
            <a:ext cx="7491413" cy="6856413"/>
          </a:xfrm>
        </p:spPr>
      </p:pic>
      <p:pic>
        <p:nvPicPr>
          <p:cNvPr id="5" name="Picture 4">
            <a:extLst>
              <a:ext uri="{FF2B5EF4-FFF2-40B4-BE49-F238E27FC236}">
                <a16:creationId xmlns:a16="http://schemas.microsoft.com/office/drawing/2014/main" id="{8525167F-0EA4-4506-9971-4F8E796958AF}"/>
              </a:ext>
            </a:extLst>
          </p:cNvPr>
          <p:cNvPicPr>
            <a:picLocks noChangeAspect="1"/>
          </p:cNvPicPr>
          <p:nvPr/>
        </p:nvPicPr>
        <p:blipFill>
          <a:blip r:embed="rId3"/>
          <a:srcRect l="8615" r="8615"/>
          <a:stretch/>
        </p:blipFill>
        <p:spPr>
          <a:xfrm>
            <a:off x="794" y="447"/>
            <a:ext cx="10089910" cy="6857107"/>
          </a:xfrm>
          <a:prstGeom prst="rect">
            <a:avLst/>
          </a:prstGeom>
        </p:spPr>
      </p:pic>
      <p:sp>
        <p:nvSpPr>
          <p:cNvPr id="10" name="TextBox 9">
            <a:extLst>
              <a:ext uri="{FF2B5EF4-FFF2-40B4-BE49-F238E27FC236}">
                <a16:creationId xmlns:a16="http://schemas.microsoft.com/office/drawing/2014/main" id="{E091424E-C34A-4EF6-9F19-7C58E382AE3D}"/>
              </a:ext>
            </a:extLst>
          </p:cNvPr>
          <p:cNvSpPr txBox="1"/>
          <p:nvPr/>
        </p:nvSpPr>
        <p:spPr>
          <a:xfrm>
            <a:off x="594360" y="6355079"/>
            <a:ext cx="365760" cy="365760"/>
          </a:xfrm>
          <a:prstGeom prst="rect">
            <a:avLst/>
          </a:prstGeom>
        </p:spPr>
        <p:txBody>
          <a:bodyPr vert="horz" lIns="0" tIns="0" rIns="0" bIns="0" rtlCol="0" anchor="ctr"/>
          <a:lstStyle>
            <a:defPPr>
              <a:defRPr lang="en-US"/>
            </a:defPPr>
            <a:lvl1pPr>
              <a:defRPr sz="1000">
                <a:solidFill>
                  <a:schemeClr val="tx1">
                    <a:lumMod val="50000"/>
                    <a:lumOff val="50000"/>
                  </a:schemeClr>
                </a:solidFill>
                <a:latin typeface="Franklin Gothic Book" panose="020B0503020102020204" pitchFamily="34" charset="0"/>
              </a:defRPr>
            </a:lvl1pPr>
          </a:lstStyle>
          <a:p>
            <a:pPr lvl="0"/>
            <a:fld id="{5979AD8C-7EAA-4E7B-B4A7-87E9DC779994}" type="slidenum">
              <a:rPr lang="en-US" smtClean="0"/>
              <a:pPr lvl="0"/>
              <a:t>21</a:t>
            </a:fld>
            <a:endParaRPr lang="en-US" dirty="0"/>
          </a:p>
        </p:txBody>
      </p:sp>
      <p:sp>
        <p:nvSpPr>
          <p:cNvPr id="13" name="Rectangle 12">
            <a:extLst>
              <a:ext uri="{FF2B5EF4-FFF2-40B4-BE49-F238E27FC236}">
                <a16:creationId xmlns:a16="http://schemas.microsoft.com/office/drawing/2014/main" id="{8753A501-CFCB-4732-A197-FC49257C3227}"/>
              </a:ext>
            </a:extLst>
          </p:cNvPr>
          <p:cNvSpPr/>
          <p:nvPr/>
        </p:nvSpPr>
        <p:spPr>
          <a:xfrm>
            <a:off x="12414040" y="1"/>
            <a:ext cx="1631738" cy="6858000"/>
          </a:xfrm>
          <a:prstGeom prst="rect">
            <a:avLst/>
          </a:prstGeom>
          <a:solidFill>
            <a:schemeClr val="bg1"/>
          </a:solidFill>
        </p:spPr>
        <p:txBody>
          <a:bodyPr wrap="square" anchor="ctr" anchorCtr="0">
            <a:noAutofit/>
          </a:bodyPr>
          <a:lstStyle/>
          <a:p>
            <a:r>
              <a:rPr lang="en-US" sz="1333" dirty="0">
                <a:solidFill>
                  <a:schemeClr val="bg1">
                    <a:lumMod val="65000"/>
                  </a:schemeClr>
                </a:solidFill>
                <a:latin typeface="Franklin Gothic Medium" panose="020B0603020102020204" pitchFamily="34" charset="0"/>
              </a:rPr>
              <a:t>NOTE: </a:t>
            </a:r>
          </a:p>
          <a:p>
            <a:r>
              <a:rPr lang="en-US" sz="1333" dirty="0">
                <a:solidFill>
                  <a:schemeClr val="bg1">
                    <a:lumMod val="65000"/>
                  </a:schemeClr>
                </a:solidFill>
                <a:latin typeface="Franklin Gothic Medium" panose="020B0603020102020204" pitchFamily="34" charset="0"/>
              </a:rPr>
              <a:t>The Master Slide Layout for this slide is “Callout”</a:t>
            </a:r>
          </a:p>
          <a:p>
            <a:endParaRPr lang="en-US" sz="1333" dirty="0">
              <a:solidFill>
                <a:schemeClr val="bg1">
                  <a:lumMod val="65000"/>
                </a:schemeClr>
              </a:solidFill>
              <a:latin typeface="Franklin Gothic Medium" panose="020B0603020102020204" pitchFamily="34" charset="0"/>
            </a:endParaRPr>
          </a:p>
          <a:p>
            <a:r>
              <a:rPr lang="en-US" sz="1333" dirty="0">
                <a:solidFill>
                  <a:schemeClr val="bg1">
                    <a:lumMod val="65000"/>
                  </a:schemeClr>
                </a:solidFill>
                <a:latin typeface="Franklin Gothic Medium" panose="020B0603020102020204" pitchFamily="34" charset="0"/>
              </a:rPr>
              <a:t>The master slide does not contain the image with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the blue and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green curved shapes. This is because the photographic image you will add must be sent to back. You cannot send an image behind an image that resides on the master. Therefore, to use this Master Slide layout a second time in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your presentation, you must </a:t>
            </a:r>
            <a:r>
              <a:rPr lang="en-US" sz="1333" i="1" dirty="0">
                <a:solidFill>
                  <a:schemeClr val="bg1">
                    <a:lumMod val="65000"/>
                  </a:schemeClr>
                </a:solidFill>
                <a:latin typeface="Franklin Gothic Medium" panose="020B0603020102020204" pitchFamily="34" charset="0"/>
              </a:rPr>
              <a:t>duplicate</a:t>
            </a:r>
            <a:r>
              <a:rPr lang="en-US" sz="1333" dirty="0">
                <a:solidFill>
                  <a:schemeClr val="bg1">
                    <a:lumMod val="65000"/>
                  </a:schemeClr>
                </a:solidFill>
                <a:latin typeface="Franklin Gothic Medium" panose="020B0603020102020204" pitchFamily="34" charset="0"/>
              </a:rPr>
              <a:t> this slide rather than apply this master layout to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new slide.</a:t>
            </a:r>
          </a:p>
        </p:txBody>
      </p:sp>
      <p:sp>
        <p:nvSpPr>
          <p:cNvPr id="11" name="Rectangle 10">
            <a:extLst>
              <a:ext uri="{FF2B5EF4-FFF2-40B4-BE49-F238E27FC236}">
                <a16:creationId xmlns:a16="http://schemas.microsoft.com/office/drawing/2014/main" id="{F11DACC8-995C-47B7-955F-0D5D0C68AEDF}"/>
              </a:ext>
            </a:extLst>
          </p:cNvPr>
          <p:cNvSpPr/>
          <p:nvPr/>
        </p:nvSpPr>
        <p:spPr>
          <a:xfrm>
            <a:off x="10259448" y="382890"/>
            <a:ext cx="1631738" cy="502573"/>
          </a:xfrm>
          <a:prstGeom prst="rect">
            <a:avLst/>
          </a:prstGeom>
          <a:solidFill>
            <a:schemeClr val="bg1"/>
          </a:solidFill>
        </p:spPr>
        <p:txBody>
          <a:bodyPr wrap="square" anchor="ctr">
            <a:spAutoFit/>
          </a:bodyPr>
          <a:lstStyle/>
          <a:p>
            <a:pPr algn="ctr"/>
            <a:r>
              <a:rPr lang="en-US" sz="1333" dirty="0">
                <a:solidFill>
                  <a:schemeClr val="bg1">
                    <a:lumMod val="65000"/>
                  </a:schemeClr>
                </a:solidFill>
                <a:latin typeface="Franklin Gothic Medium" panose="020B0603020102020204" pitchFamily="34" charset="0"/>
              </a:rPr>
              <a:t>Placeholder</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image</a:t>
            </a:r>
          </a:p>
        </p:txBody>
      </p:sp>
      <p:sp>
        <p:nvSpPr>
          <p:cNvPr id="12" name="Rectangle 11">
            <a:extLst>
              <a:ext uri="{FF2B5EF4-FFF2-40B4-BE49-F238E27FC236}">
                <a16:creationId xmlns:a16="http://schemas.microsoft.com/office/drawing/2014/main" id="{5BF97BD3-DC76-4391-A602-C41F02F17738}"/>
              </a:ext>
            </a:extLst>
          </p:cNvPr>
          <p:cNvSpPr/>
          <p:nvPr/>
        </p:nvSpPr>
        <p:spPr>
          <a:xfrm>
            <a:off x="10259448" y="1042017"/>
            <a:ext cx="1631738" cy="2964017"/>
          </a:xfrm>
          <a:prstGeom prst="rect">
            <a:avLst/>
          </a:prstGeom>
          <a:solidFill>
            <a:schemeClr val="bg1"/>
          </a:solidFill>
        </p:spPr>
        <p:txBody>
          <a:bodyPr wrap="square" anchor="t" anchorCtr="0">
            <a:spAutoFit/>
          </a:bodyPr>
          <a:lstStyle/>
          <a:p>
            <a:r>
              <a:rPr lang="en-US" sz="1333" dirty="0">
                <a:solidFill>
                  <a:schemeClr val="bg1">
                    <a:lumMod val="65000"/>
                  </a:schemeClr>
                </a:solidFill>
                <a:latin typeface="Franklin Gothic Medium" panose="020B0603020102020204" pitchFamily="34" charset="0"/>
              </a:rPr>
              <a:t>To replace: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Right-click the </a:t>
            </a:r>
            <a:r>
              <a:rPr lang="en-US" sz="1333" i="1" dirty="0">
                <a:solidFill>
                  <a:schemeClr val="bg1">
                    <a:lumMod val="65000"/>
                  </a:schemeClr>
                </a:solidFill>
                <a:latin typeface="Franklin Gothic Medium" panose="020B0603020102020204" pitchFamily="34" charset="0"/>
              </a:rPr>
              <a:t>photo</a:t>
            </a:r>
            <a:r>
              <a:rPr lang="en-US" sz="1333" dirty="0">
                <a:solidFill>
                  <a:schemeClr val="bg1">
                    <a:lumMod val="65000"/>
                  </a:schemeClr>
                </a:solidFill>
                <a:latin typeface="Franklin Gothic Medium" panose="020B0603020102020204" pitchFamily="34" charset="0"/>
              </a:rPr>
              <a:t> (do not select the graphic image).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Change Picture &gt; From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File.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desired image. </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Insert.</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Remove placeholder instructions.</a:t>
            </a:r>
          </a:p>
        </p:txBody>
      </p:sp>
      <p:sp>
        <p:nvSpPr>
          <p:cNvPr id="4" name="Title 3">
            <a:extLst>
              <a:ext uri="{FF2B5EF4-FFF2-40B4-BE49-F238E27FC236}">
                <a16:creationId xmlns:a16="http://schemas.microsoft.com/office/drawing/2014/main" id="{73FEC01A-25F9-4D49-87A6-523D2D32577E}"/>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38249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field of hay bales&#10;&#10;Description automatically generated with medium confidence">
            <a:extLst>
              <a:ext uri="{FF2B5EF4-FFF2-40B4-BE49-F238E27FC236}">
                <a16:creationId xmlns:a16="http://schemas.microsoft.com/office/drawing/2014/main" id="{C9160C8C-6599-4F97-8FE8-542898014D5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 b="12"/>
          <a:stretch>
            <a:fillRect/>
          </a:stretch>
        </p:blipFill>
        <p:spPr/>
      </p:pic>
      <p:sp>
        <p:nvSpPr>
          <p:cNvPr id="10" name="Rectangle 9">
            <a:extLst>
              <a:ext uri="{FF2B5EF4-FFF2-40B4-BE49-F238E27FC236}">
                <a16:creationId xmlns:a16="http://schemas.microsoft.com/office/drawing/2014/main" id="{28606C85-7F6E-4A6B-B0C8-7D0818347899}"/>
              </a:ext>
            </a:extLst>
          </p:cNvPr>
          <p:cNvSpPr/>
          <p:nvPr/>
        </p:nvSpPr>
        <p:spPr>
          <a:xfrm>
            <a:off x="0" y="0"/>
            <a:ext cx="12192000" cy="6858000"/>
          </a:xfrm>
          <a:prstGeom prst="rect">
            <a:avLst/>
          </a:prstGeom>
          <a:solidFill>
            <a:srgbClr val="00285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4C1DBC-8828-472E-98EA-00BE37AF8598}"/>
              </a:ext>
            </a:extLst>
          </p:cNvPr>
          <p:cNvSpPr/>
          <p:nvPr/>
        </p:nvSpPr>
        <p:spPr>
          <a:xfrm>
            <a:off x="10113144" y="1443380"/>
            <a:ext cx="1631738" cy="502573"/>
          </a:xfrm>
          <a:prstGeom prst="rect">
            <a:avLst/>
          </a:prstGeom>
          <a:solidFill>
            <a:schemeClr val="bg1"/>
          </a:solidFill>
        </p:spPr>
        <p:txBody>
          <a:bodyPr wrap="square" anchor="ctr">
            <a:spAutoFit/>
          </a:bodyPr>
          <a:lstStyle/>
          <a:p>
            <a:pPr algn="ctr"/>
            <a:r>
              <a:rPr lang="en-US" sz="1333" dirty="0">
                <a:solidFill>
                  <a:schemeClr val="bg1">
                    <a:lumMod val="65000"/>
                  </a:schemeClr>
                </a:solidFill>
                <a:latin typeface="Franklin Gothic Medium" panose="020B0603020102020204" pitchFamily="34" charset="0"/>
              </a:rPr>
              <a:t>Placeholder</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image</a:t>
            </a:r>
          </a:p>
        </p:txBody>
      </p:sp>
      <p:sp>
        <p:nvSpPr>
          <p:cNvPr id="13" name="Rectangle 12">
            <a:extLst>
              <a:ext uri="{FF2B5EF4-FFF2-40B4-BE49-F238E27FC236}">
                <a16:creationId xmlns:a16="http://schemas.microsoft.com/office/drawing/2014/main" id="{4271AF24-7D5D-4507-8BDF-6EDEDD401068}"/>
              </a:ext>
            </a:extLst>
          </p:cNvPr>
          <p:cNvSpPr/>
          <p:nvPr/>
        </p:nvSpPr>
        <p:spPr>
          <a:xfrm>
            <a:off x="10113144" y="2102507"/>
            <a:ext cx="1631738" cy="4399859"/>
          </a:xfrm>
          <a:prstGeom prst="rect">
            <a:avLst/>
          </a:prstGeom>
          <a:solidFill>
            <a:schemeClr val="bg1"/>
          </a:solidFill>
        </p:spPr>
        <p:txBody>
          <a:bodyPr wrap="square" anchor="t" anchorCtr="0">
            <a:spAutoFit/>
          </a:bodyPr>
          <a:lstStyle/>
          <a:p>
            <a:r>
              <a:rPr lang="en-US" sz="1333" dirty="0">
                <a:solidFill>
                  <a:schemeClr val="bg1">
                    <a:lumMod val="65000"/>
                  </a:schemeClr>
                </a:solidFill>
                <a:latin typeface="Franklin Gothic Medium" panose="020B0603020102020204" pitchFamily="34" charset="0"/>
              </a:rPr>
              <a:t>To replace: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Move the blue screen slightly out so position so that you can select the photo behind it</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Right-click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the photo.</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Change Picture &gt; From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File.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desired image. </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Insert.</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Move black screen back into position</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Remove placeholder instructions.</a:t>
            </a:r>
          </a:p>
        </p:txBody>
      </p:sp>
      <p:sp>
        <p:nvSpPr>
          <p:cNvPr id="3" name="Text Placeholder 2">
            <a:extLst>
              <a:ext uri="{FF2B5EF4-FFF2-40B4-BE49-F238E27FC236}">
                <a16:creationId xmlns:a16="http://schemas.microsoft.com/office/drawing/2014/main" id="{C64A9744-FF9B-6744-95E5-7DF512420EC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29403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posing for a photo&#10;&#10;Description automatically generated with medium confidence">
            <a:extLst>
              <a:ext uri="{FF2B5EF4-FFF2-40B4-BE49-F238E27FC236}">
                <a16:creationId xmlns:a16="http://schemas.microsoft.com/office/drawing/2014/main" id="{35298FBB-49C3-46ED-AB20-B7FDB3AB588B}"/>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70" b="170"/>
          <a:stretch/>
        </p:blipFill>
        <p:spPr>
          <a:xfrm>
            <a:off x="0" y="0"/>
            <a:ext cx="7491413" cy="6856413"/>
          </a:xfrm>
        </p:spPr>
      </p:pic>
      <p:pic>
        <p:nvPicPr>
          <p:cNvPr id="9" name="Picture 8">
            <a:extLst>
              <a:ext uri="{FF2B5EF4-FFF2-40B4-BE49-F238E27FC236}">
                <a16:creationId xmlns:a16="http://schemas.microsoft.com/office/drawing/2014/main" id="{15697860-C2D9-4099-87F6-2083BC8B9C3A}"/>
              </a:ext>
            </a:extLst>
          </p:cNvPr>
          <p:cNvPicPr preferRelativeResize="0">
            <a:picLocks/>
          </p:cNvPicPr>
          <p:nvPr/>
        </p:nvPicPr>
        <p:blipFill rotWithShape="1">
          <a:blip r:embed="rId3"/>
          <a:srcRect l="17751" t="-7" r="22939"/>
          <a:stretch/>
        </p:blipFill>
        <p:spPr>
          <a:xfrm>
            <a:off x="1619038" y="1"/>
            <a:ext cx="8211312" cy="6857554"/>
          </a:xfrm>
          <a:prstGeom prst="rect">
            <a:avLst/>
          </a:prstGeom>
        </p:spPr>
      </p:pic>
      <p:sp>
        <p:nvSpPr>
          <p:cNvPr id="14" name="Rectangle 13">
            <a:extLst>
              <a:ext uri="{FF2B5EF4-FFF2-40B4-BE49-F238E27FC236}">
                <a16:creationId xmlns:a16="http://schemas.microsoft.com/office/drawing/2014/main" id="{D64D8CDC-8BC9-4AD0-B99C-43D9A43BC09B}"/>
              </a:ext>
            </a:extLst>
          </p:cNvPr>
          <p:cNvSpPr/>
          <p:nvPr/>
        </p:nvSpPr>
        <p:spPr>
          <a:xfrm>
            <a:off x="-1705706" y="-22561"/>
            <a:ext cx="1631738" cy="6857107"/>
          </a:xfrm>
          <a:prstGeom prst="rect">
            <a:avLst/>
          </a:prstGeom>
          <a:solidFill>
            <a:schemeClr val="bg1"/>
          </a:solidFill>
        </p:spPr>
        <p:txBody>
          <a:bodyPr wrap="square" anchor="ctr" anchorCtr="0">
            <a:noAutofit/>
          </a:bodyPr>
          <a:lstStyle/>
          <a:p>
            <a:r>
              <a:rPr lang="en-US" sz="1333" dirty="0">
                <a:solidFill>
                  <a:schemeClr val="bg1">
                    <a:lumMod val="65000"/>
                  </a:schemeClr>
                </a:solidFill>
                <a:latin typeface="Franklin Gothic Medium" panose="020B0603020102020204" pitchFamily="34" charset="0"/>
              </a:rPr>
              <a:t>NOTE: </a:t>
            </a:r>
          </a:p>
          <a:p>
            <a:r>
              <a:rPr lang="en-US" sz="1333" dirty="0">
                <a:solidFill>
                  <a:schemeClr val="bg1">
                    <a:lumMod val="65000"/>
                  </a:schemeClr>
                </a:solidFill>
                <a:latin typeface="Franklin Gothic Medium" panose="020B0603020102020204" pitchFamily="34" charset="0"/>
              </a:rPr>
              <a:t>The Master Slide Layout for this slide is “Thank You”</a:t>
            </a:r>
          </a:p>
          <a:p>
            <a:endParaRPr lang="en-US" sz="1333" dirty="0">
              <a:solidFill>
                <a:schemeClr val="bg1">
                  <a:lumMod val="65000"/>
                </a:schemeClr>
              </a:solidFill>
              <a:latin typeface="Franklin Gothic Medium" panose="020B0603020102020204" pitchFamily="34" charset="0"/>
            </a:endParaRPr>
          </a:p>
          <a:p>
            <a:r>
              <a:rPr lang="en-US" sz="1333" dirty="0">
                <a:solidFill>
                  <a:schemeClr val="bg1">
                    <a:lumMod val="65000"/>
                  </a:schemeClr>
                </a:solidFill>
                <a:latin typeface="Franklin Gothic Medium" panose="020B0603020102020204" pitchFamily="34" charset="0"/>
              </a:rPr>
              <a:t>The master slide does not contain the image with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the green and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white curved shapes. This is because the photographic image you will add must be sent to back. You cannot send an image behind an image that resides on the master. Therefore, to use this Master Slide layout a second time in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your presentation, you must </a:t>
            </a:r>
            <a:r>
              <a:rPr lang="en-US" sz="1333" i="1" dirty="0">
                <a:solidFill>
                  <a:schemeClr val="bg1">
                    <a:lumMod val="65000"/>
                  </a:schemeClr>
                </a:solidFill>
                <a:latin typeface="Franklin Gothic Medium" panose="020B0603020102020204" pitchFamily="34" charset="0"/>
              </a:rPr>
              <a:t>duplicate</a:t>
            </a:r>
            <a:r>
              <a:rPr lang="en-US" sz="1333" dirty="0">
                <a:solidFill>
                  <a:schemeClr val="bg1">
                    <a:lumMod val="65000"/>
                  </a:schemeClr>
                </a:solidFill>
                <a:latin typeface="Franklin Gothic Medium" panose="020B0603020102020204" pitchFamily="34" charset="0"/>
              </a:rPr>
              <a:t> this slide rather than apply this master layout to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new slide.</a:t>
            </a:r>
          </a:p>
        </p:txBody>
      </p:sp>
      <p:sp>
        <p:nvSpPr>
          <p:cNvPr id="15" name="Rectangle 14">
            <a:extLst>
              <a:ext uri="{FF2B5EF4-FFF2-40B4-BE49-F238E27FC236}">
                <a16:creationId xmlns:a16="http://schemas.microsoft.com/office/drawing/2014/main" id="{64A63D95-4089-4846-9B62-DFED3FEF42A0}"/>
              </a:ext>
            </a:extLst>
          </p:cNvPr>
          <p:cNvSpPr/>
          <p:nvPr/>
        </p:nvSpPr>
        <p:spPr>
          <a:xfrm>
            <a:off x="279631" y="295680"/>
            <a:ext cx="1631738" cy="502573"/>
          </a:xfrm>
          <a:prstGeom prst="rect">
            <a:avLst/>
          </a:prstGeom>
          <a:solidFill>
            <a:schemeClr val="bg1"/>
          </a:solidFill>
        </p:spPr>
        <p:txBody>
          <a:bodyPr wrap="square" anchor="ctr">
            <a:spAutoFit/>
          </a:bodyPr>
          <a:lstStyle/>
          <a:p>
            <a:pPr algn="ctr"/>
            <a:r>
              <a:rPr lang="en-US" sz="1333" dirty="0">
                <a:solidFill>
                  <a:schemeClr val="bg1">
                    <a:lumMod val="65000"/>
                  </a:schemeClr>
                </a:solidFill>
                <a:latin typeface="Franklin Gothic Medium" panose="020B0603020102020204" pitchFamily="34" charset="0"/>
              </a:rPr>
              <a:t>Placeholder</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image</a:t>
            </a:r>
          </a:p>
        </p:txBody>
      </p:sp>
      <p:sp>
        <p:nvSpPr>
          <p:cNvPr id="16" name="Rectangle 15">
            <a:extLst>
              <a:ext uri="{FF2B5EF4-FFF2-40B4-BE49-F238E27FC236}">
                <a16:creationId xmlns:a16="http://schemas.microsoft.com/office/drawing/2014/main" id="{792FC0F6-4116-1740-9A7C-477F9870CA31}"/>
              </a:ext>
            </a:extLst>
          </p:cNvPr>
          <p:cNvSpPr/>
          <p:nvPr/>
        </p:nvSpPr>
        <p:spPr>
          <a:xfrm>
            <a:off x="279631" y="954807"/>
            <a:ext cx="1631738" cy="2964017"/>
          </a:xfrm>
          <a:prstGeom prst="rect">
            <a:avLst/>
          </a:prstGeom>
          <a:solidFill>
            <a:schemeClr val="bg1"/>
          </a:solidFill>
        </p:spPr>
        <p:txBody>
          <a:bodyPr wrap="square" anchor="t" anchorCtr="0">
            <a:spAutoFit/>
          </a:bodyPr>
          <a:lstStyle/>
          <a:p>
            <a:r>
              <a:rPr lang="en-US" sz="1333" dirty="0">
                <a:solidFill>
                  <a:schemeClr val="bg1">
                    <a:lumMod val="65000"/>
                  </a:schemeClr>
                </a:solidFill>
                <a:latin typeface="Franklin Gothic Medium" panose="020B0603020102020204" pitchFamily="34" charset="0"/>
              </a:rPr>
              <a:t>To replace: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Right-click the </a:t>
            </a:r>
            <a:r>
              <a:rPr lang="en-US" sz="1333" i="1" dirty="0">
                <a:solidFill>
                  <a:schemeClr val="bg1">
                    <a:lumMod val="65000"/>
                  </a:schemeClr>
                </a:solidFill>
                <a:latin typeface="Franklin Gothic Medium" panose="020B0603020102020204" pitchFamily="34" charset="0"/>
              </a:rPr>
              <a:t>photo</a:t>
            </a:r>
            <a:r>
              <a:rPr lang="en-US" sz="1333" dirty="0">
                <a:solidFill>
                  <a:schemeClr val="bg1">
                    <a:lumMod val="65000"/>
                  </a:schemeClr>
                </a:solidFill>
                <a:latin typeface="Franklin Gothic Medium" panose="020B0603020102020204" pitchFamily="34" charset="0"/>
              </a:rPr>
              <a:t> (do not select the graphic image).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Change Picture &gt; From </a:t>
            </a:r>
            <a:br>
              <a:rPr lang="en-US" sz="1333" dirty="0">
                <a:solidFill>
                  <a:schemeClr val="bg1">
                    <a:lumMod val="65000"/>
                  </a:schemeClr>
                </a:solidFill>
                <a:latin typeface="Franklin Gothic Medium" panose="020B0603020102020204" pitchFamily="34" charset="0"/>
              </a:rPr>
            </a:br>
            <a:r>
              <a:rPr lang="en-US" sz="1333" dirty="0">
                <a:solidFill>
                  <a:schemeClr val="bg1">
                    <a:lumMod val="65000"/>
                  </a:schemeClr>
                </a:solidFill>
                <a:latin typeface="Franklin Gothic Medium" panose="020B0603020102020204" pitchFamily="34" charset="0"/>
              </a:rPr>
              <a:t>a File.</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desired image. </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Select Insert.</a:t>
            </a:r>
          </a:p>
          <a:p>
            <a:pPr marL="171450" indent="-171450">
              <a:buFont typeface="+mj-lt"/>
              <a:buAutoNum type="arabicPeriod"/>
            </a:pPr>
            <a:r>
              <a:rPr lang="en-US" sz="1333" dirty="0">
                <a:solidFill>
                  <a:schemeClr val="bg1">
                    <a:lumMod val="65000"/>
                  </a:schemeClr>
                </a:solidFill>
                <a:latin typeface="Franklin Gothic Medium" panose="020B0603020102020204" pitchFamily="34" charset="0"/>
              </a:rPr>
              <a:t>Remove placeholder instructions.</a:t>
            </a:r>
          </a:p>
        </p:txBody>
      </p:sp>
      <p:sp>
        <p:nvSpPr>
          <p:cNvPr id="23" name="Text Placeholder 22">
            <a:extLst>
              <a:ext uri="{FF2B5EF4-FFF2-40B4-BE49-F238E27FC236}">
                <a16:creationId xmlns:a16="http://schemas.microsoft.com/office/drawing/2014/main" id="{B4213769-EE82-49B5-BA5C-C147AC1EE5B1}"/>
              </a:ext>
            </a:extLst>
          </p:cNvPr>
          <p:cNvSpPr>
            <a:spLocks noGrp="1"/>
          </p:cNvSpPr>
          <p:nvPr>
            <p:ph type="body" sz="quarter" idx="14"/>
          </p:nvPr>
        </p:nvSpPr>
        <p:spPr>
          <a:xfrm>
            <a:off x="7361728" y="1243584"/>
            <a:ext cx="4242816" cy="1892808"/>
          </a:xfrm>
        </p:spPr>
        <p:txBody>
          <a:bodyPr/>
          <a:lstStyle/>
          <a:p>
            <a:r>
              <a:rPr lang="en-US" dirty="0"/>
              <a:t>Thank</a:t>
            </a:r>
            <a:br>
              <a:rPr lang="en-US" dirty="0"/>
            </a:br>
            <a:r>
              <a:rPr lang="en-US" dirty="0"/>
              <a:t>You.</a:t>
            </a:r>
          </a:p>
        </p:txBody>
      </p:sp>
      <p:sp>
        <p:nvSpPr>
          <p:cNvPr id="5" name="Text Placeholder 4">
            <a:extLst>
              <a:ext uri="{FF2B5EF4-FFF2-40B4-BE49-F238E27FC236}">
                <a16:creationId xmlns:a16="http://schemas.microsoft.com/office/drawing/2014/main" id="{34413B53-311F-4809-B4AA-048587FBE165}"/>
              </a:ext>
            </a:extLst>
          </p:cNvPr>
          <p:cNvSpPr>
            <a:spLocks noGrp="1"/>
          </p:cNvSpPr>
          <p:nvPr>
            <p:ph type="body" sz="quarter" idx="15"/>
          </p:nvPr>
        </p:nvSpPr>
        <p:spPr>
          <a:xfrm>
            <a:off x="7946944" y="3520440"/>
            <a:ext cx="3657600" cy="312061"/>
          </a:xfrm>
        </p:spPr>
        <p:txBody>
          <a:bodyPr/>
          <a:lstStyle/>
          <a:p>
            <a:r>
              <a:rPr lang="en-US" dirty="0"/>
              <a:t>Presentation title</a:t>
            </a:r>
          </a:p>
          <a:p>
            <a:endParaRPr lang="en-US" dirty="0"/>
          </a:p>
        </p:txBody>
      </p:sp>
      <p:sp>
        <p:nvSpPr>
          <p:cNvPr id="6" name="Text Placeholder 5">
            <a:extLst>
              <a:ext uri="{FF2B5EF4-FFF2-40B4-BE49-F238E27FC236}">
                <a16:creationId xmlns:a16="http://schemas.microsoft.com/office/drawing/2014/main" id="{28992007-BE0C-4493-A1FA-7F16261E13DB}"/>
              </a:ext>
            </a:extLst>
          </p:cNvPr>
          <p:cNvSpPr>
            <a:spLocks noGrp="1"/>
          </p:cNvSpPr>
          <p:nvPr>
            <p:ph type="body" sz="quarter" idx="16"/>
          </p:nvPr>
        </p:nvSpPr>
        <p:spPr>
          <a:xfrm>
            <a:off x="7946944" y="4123944"/>
            <a:ext cx="3657600" cy="301752"/>
          </a:xfrm>
        </p:spPr>
        <p:txBody>
          <a:bodyPr/>
          <a:lstStyle/>
          <a:p>
            <a:r>
              <a:rPr lang="en-US" dirty="0"/>
              <a:t>Date</a:t>
            </a:r>
          </a:p>
        </p:txBody>
      </p:sp>
    </p:spTree>
    <p:extLst>
      <p:ext uri="{BB962C8B-B14F-4D97-AF65-F5344CB8AC3E}">
        <p14:creationId xmlns:p14="http://schemas.microsoft.com/office/powerpoint/2010/main" val="339718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7ED3F5-D61C-45E7-8406-F630199640E9}"/>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3</a:t>
            </a:fld>
            <a:endParaRPr lang="en-US" dirty="0"/>
          </a:p>
        </p:txBody>
      </p:sp>
      <p:sp>
        <p:nvSpPr>
          <p:cNvPr id="3" name="Title 2">
            <a:extLst>
              <a:ext uri="{FF2B5EF4-FFF2-40B4-BE49-F238E27FC236}">
                <a16:creationId xmlns:a16="http://schemas.microsoft.com/office/drawing/2014/main" id="{2FFC11F4-096A-49B2-B49C-2F9E1545A851}"/>
              </a:ext>
            </a:extLst>
          </p:cNvPr>
          <p:cNvSpPr>
            <a:spLocks noGrp="1"/>
          </p:cNvSpPr>
          <p:nvPr>
            <p:ph type="title"/>
          </p:nvPr>
        </p:nvSpPr>
        <p:spPr>
          <a:xfrm>
            <a:off x="676656" y="288128"/>
            <a:ext cx="10908618" cy="781552"/>
          </a:xfrm>
        </p:spPr>
        <p:txBody>
          <a:bodyPr/>
          <a:lstStyle/>
          <a:p>
            <a:r>
              <a:rPr lang="en-US" dirty="0"/>
              <a:t>Agenda</a:t>
            </a:r>
          </a:p>
        </p:txBody>
      </p:sp>
      <p:graphicFrame>
        <p:nvGraphicFramePr>
          <p:cNvPr id="6" name="Table 6">
            <a:extLst>
              <a:ext uri="{FF2B5EF4-FFF2-40B4-BE49-F238E27FC236}">
                <a16:creationId xmlns:a16="http://schemas.microsoft.com/office/drawing/2014/main" id="{5927D34D-A7B0-4642-8F83-B1D5A87D7750}"/>
              </a:ext>
            </a:extLst>
          </p:cNvPr>
          <p:cNvGraphicFramePr>
            <a:graphicFrameLocks noGrp="1"/>
          </p:cNvGraphicFramePr>
          <p:nvPr>
            <p:ph sz="quarter" idx="14"/>
            <p:extLst>
              <p:ext uri="{D42A27DB-BD31-4B8C-83A1-F6EECF244321}">
                <p14:modId xmlns:p14="http://schemas.microsoft.com/office/powerpoint/2010/main" val="997281334"/>
              </p:ext>
            </p:extLst>
          </p:nvPr>
        </p:nvGraphicFramePr>
        <p:xfrm>
          <a:off x="676275" y="1184275"/>
          <a:ext cx="10909299" cy="4918815"/>
        </p:xfrm>
        <a:graphic>
          <a:graphicData uri="http://schemas.openxmlformats.org/drawingml/2006/table">
            <a:tbl>
              <a:tblPr firstRow="1" bandRow="1">
                <a:tableStyleId>{69012ECD-51FC-41F1-AA8D-1B2483CD663E}</a:tableStyleId>
              </a:tblPr>
              <a:tblGrid>
                <a:gridCol w="3636433">
                  <a:extLst>
                    <a:ext uri="{9D8B030D-6E8A-4147-A177-3AD203B41FA5}">
                      <a16:colId xmlns:a16="http://schemas.microsoft.com/office/drawing/2014/main" val="1215351333"/>
                    </a:ext>
                  </a:extLst>
                </a:gridCol>
                <a:gridCol w="3636433">
                  <a:extLst>
                    <a:ext uri="{9D8B030D-6E8A-4147-A177-3AD203B41FA5}">
                      <a16:colId xmlns:a16="http://schemas.microsoft.com/office/drawing/2014/main" val="2150285525"/>
                    </a:ext>
                  </a:extLst>
                </a:gridCol>
                <a:gridCol w="3636433">
                  <a:extLst>
                    <a:ext uri="{9D8B030D-6E8A-4147-A177-3AD203B41FA5}">
                      <a16:colId xmlns:a16="http://schemas.microsoft.com/office/drawing/2014/main" val="2924094717"/>
                    </a:ext>
                  </a:extLst>
                </a:gridCol>
              </a:tblGrid>
              <a:tr h="421448">
                <a:tc>
                  <a:txBody>
                    <a:bodyPr/>
                    <a:lstStyle/>
                    <a:p>
                      <a:r>
                        <a:rPr lang="en-US" dirty="0"/>
                        <a:t>Description</a:t>
                      </a:r>
                    </a:p>
                  </a:txBody>
                  <a:tcPr/>
                </a:tc>
                <a:tc>
                  <a:txBody>
                    <a:bodyPr/>
                    <a:lstStyle/>
                    <a:p>
                      <a:r>
                        <a:rPr lang="en-US" dirty="0"/>
                        <a:t>Presenter</a:t>
                      </a:r>
                    </a:p>
                  </a:txBody>
                  <a:tcPr/>
                </a:tc>
                <a:tc>
                  <a:txBody>
                    <a:bodyPr/>
                    <a:lstStyle/>
                    <a:p>
                      <a:r>
                        <a:rPr lang="en-US" dirty="0"/>
                        <a:t>Time</a:t>
                      </a:r>
                    </a:p>
                  </a:txBody>
                  <a:tcPr/>
                </a:tc>
                <a:extLst>
                  <a:ext uri="{0D108BD9-81ED-4DB2-BD59-A6C34878D82A}">
                    <a16:rowId xmlns:a16="http://schemas.microsoft.com/office/drawing/2014/main" val="4112663997"/>
                  </a:ext>
                </a:extLst>
              </a:tr>
              <a:tr h="727430">
                <a:tc>
                  <a:txBody>
                    <a:bodyPr/>
                    <a:lstStyle/>
                    <a:p>
                      <a:r>
                        <a:rPr lang="en-US" sz="1800" b="0" kern="1200" dirty="0">
                          <a:ln>
                            <a:noFill/>
                          </a:ln>
                          <a:solidFill>
                            <a:srgbClr val="58595B"/>
                          </a:solidFill>
                          <a:latin typeface="Franklin Gothic Book" panose="020B0503020102020204" pitchFamily="34" charset="0"/>
                          <a:ea typeface="+mn-ea"/>
                          <a:cs typeface="+mn-cs"/>
                        </a:rPr>
                        <a:t>Call</a:t>
                      </a:r>
                      <a:r>
                        <a:rPr lang="en-US" dirty="0">
                          <a:solidFill>
                            <a:srgbClr val="58595B"/>
                          </a:solidFill>
                        </a:rPr>
                        <a:t> to order/reflection</a:t>
                      </a:r>
                    </a:p>
                  </a:txBody>
                  <a:tcPr/>
                </a:tc>
                <a:tc>
                  <a:txBody>
                    <a:bodyPr/>
                    <a:lstStyle/>
                    <a:p>
                      <a:r>
                        <a:rPr lang="en-US" dirty="0">
                          <a:solidFill>
                            <a:srgbClr val="58595B"/>
                          </a:solidFill>
                        </a:rPr>
                        <a:t>Mary Smith</a:t>
                      </a:r>
                    </a:p>
                  </a:txBody>
                  <a:tcPr anchor="ctr"/>
                </a:tc>
                <a:tc>
                  <a:txBody>
                    <a:bodyPr/>
                    <a:lstStyle/>
                    <a:p>
                      <a:r>
                        <a:rPr lang="en-US" dirty="0">
                          <a:solidFill>
                            <a:srgbClr val="58595B"/>
                          </a:solidFill>
                        </a:rPr>
                        <a:t>11:00 am</a:t>
                      </a:r>
                    </a:p>
                  </a:txBody>
                  <a:tcPr anchor="ctr"/>
                </a:tc>
                <a:extLst>
                  <a:ext uri="{0D108BD9-81ED-4DB2-BD59-A6C34878D82A}">
                    <a16:rowId xmlns:a16="http://schemas.microsoft.com/office/drawing/2014/main" val="3380535951"/>
                  </a:ext>
                </a:extLst>
              </a:tr>
              <a:tr h="1662697">
                <a:tc>
                  <a:txBody>
                    <a:bodyPr/>
                    <a:lstStyle/>
                    <a:p>
                      <a:r>
                        <a:rPr lang="en-US" dirty="0">
                          <a:solidFill>
                            <a:srgbClr val="58595B"/>
                          </a:solidFill>
                        </a:rPr>
                        <a:t>Centura Health 2025</a:t>
                      </a:r>
                    </a:p>
                    <a:p>
                      <a:pPr marL="285750" indent="-285750">
                        <a:buFont typeface="Arial" panose="020B0604020202020204" pitchFamily="34" charset="0"/>
                        <a:buChar char="•"/>
                      </a:pPr>
                      <a:r>
                        <a:rPr lang="en-US" dirty="0">
                          <a:solidFill>
                            <a:srgbClr val="58595B"/>
                          </a:solidFill>
                        </a:rPr>
                        <a:t>Lorem ipsum</a:t>
                      </a:r>
                    </a:p>
                    <a:p>
                      <a:pPr marL="285750" indent="-285750">
                        <a:buFont typeface="Arial" panose="020B0604020202020204" pitchFamily="34" charset="0"/>
                        <a:buChar char="•"/>
                      </a:pPr>
                      <a:r>
                        <a:rPr lang="en-US" dirty="0">
                          <a:solidFill>
                            <a:srgbClr val="58595B"/>
                          </a:solidFill>
                        </a:rPr>
                        <a:t>Lorem ipsum</a:t>
                      </a:r>
                    </a:p>
                    <a:p>
                      <a:pPr marL="285750" indent="-285750">
                        <a:buFont typeface="Arial" panose="020B0604020202020204" pitchFamily="34" charset="0"/>
                        <a:buChar char="•"/>
                      </a:pPr>
                      <a:r>
                        <a:rPr lang="en-US" dirty="0">
                          <a:solidFill>
                            <a:srgbClr val="58595B"/>
                          </a:solidFill>
                        </a:rPr>
                        <a:t>Lorem ipsum</a:t>
                      </a:r>
                    </a:p>
                    <a:p>
                      <a:pPr marL="285750" indent="-285750">
                        <a:buFont typeface="Arial" panose="020B0604020202020204" pitchFamily="34" charset="0"/>
                        <a:buChar char="•"/>
                      </a:pPr>
                      <a:r>
                        <a:rPr lang="en-US" dirty="0">
                          <a:solidFill>
                            <a:srgbClr val="58595B"/>
                          </a:solidFill>
                        </a:rPr>
                        <a:t>Lorem ipsum</a:t>
                      </a:r>
                    </a:p>
                  </a:txBody>
                  <a:tcPr/>
                </a:tc>
                <a:tc>
                  <a:txBody>
                    <a:bodyPr/>
                    <a:lstStyle/>
                    <a:p>
                      <a:r>
                        <a:rPr lang="en-US" dirty="0">
                          <a:solidFill>
                            <a:srgbClr val="58595B"/>
                          </a:solidFill>
                        </a:rPr>
                        <a:t>John Smith</a:t>
                      </a:r>
                    </a:p>
                  </a:txBody>
                  <a:tcPr anchor="ctr"/>
                </a:tc>
                <a:tc>
                  <a:txBody>
                    <a:bodyPr/>
                    <a:lstStyle/>
                    <a:p>
                      <a:r>
                        <a:rPr lang="en-US" dirty="0">
                          <a:solidFill>
                            <a:srgbClr val="58595B"/>
                          </a:solidFill>
                        </a:rPr>
                        <a:t>11:30 am</a:t>
                      </a:r>
                    </a:p>
                  </a:txBody>
                  <a:tcPr anchor="ctr"/>
                </a:tc>
                <a:extLst>
                  <a:ext uri="{0D108BD9-81ED-4DB2-BD59-A6C34878D82A}">
                    <a16:rowId xmlns:a16="http://schemas.microsoft.com/office/drawing/2014/main" val="3062292580"/>
                  </a:ext>
                </a:extLst>
              </a:tr>
              <a:tr h="421448">
                <a:tc>
                  <a:txBody>
                    <a:bodyPr/>
                    <a:lstStyle/>
                    <a:p>
                      <a:r>
                        <a:rPr lang="en-US" dirty="0" err="1">
                          <a:solidFill>
                            <a:srgbClr val="58595B"/>
                          </a:solidFill>
                        </a:rPr>
                        <a:t>AdventHealth</a:t>
                      </a:r>
                      <a:r>
                        <a:rPr lang="en-US" dirty="0">
                          <a:solidFill>
                            <a:srgbClr val="58595B"/>
                          </a:solidFill>
                        </a:rPr>
                        <a:t> Update</a:t>
                      </a:r>
                    </a:p>
                  </a:txBody>
                  <a:tcPr/>
                </a:tc>
                <a:tc>
                  <a:txBody>
                    <a:bodyPr/>
                    <a:lstStyle/>
                    <a:p>
                      <a:r>
                        <a:rPr lang="en-US" dirty="0">
                          <a:solidFill>
                            <a:srgbClr val="58595B"/>
                          </a:solidFill>
                        </a:rPr>
                        <a:t>John Smith</a:t>
                      </a:r>
                    </a:p>
                  </a:txBody>
                  <a:tcPr anchor="ctr"/>
                </a:tc>
                <a:tc>
                  <a:txBody>
                    <a:bodyPr/>
                    <a:lstStyle/>
                    <a:p>
                      <a:r>
                        <a:rPr lang="en-US" dirty="0">
                          <a:solidFill>
                            <a:srgbClr val="58595B"/>
                          </a:solidFill>
                        </a:rPr>
                        <a:t>1:30 pm</a:t>
                      </a:r>
                    </a:p>
                  </a:txBody>
                  <a:tcPr anchor="ctr"/>
                </a:tc>
                <a:extLst>
                  <a:ext uri="{0D108BD9-81ED-4DB2-BD59-A6C34878D82A}">
                    <a16:rowId xmlns:a16="http://schemas.microsoft.com/office/drawing/2014/main" val="610710703"/>
                  </a:ext>
                </a:extLst>
              </a:tr>
              <a:tr h="421448">
                <a:tc>
                  <a:txBody>
                    <a:bodyPr/>
                    <a:lstStyle/>
                    <a:p>
                      <a:r>
                        <a:rPr lang="en-US" dirty="0">
                          <a:solidFill>
                            <a:schemeClr val="tx1"/>
                          </a:solidFill>
                          <a:hlinkClick r:id="rId2"/>
                        </a:rPr>
                        <a:t>https://www.centura.org/ </a:t>
                      </a:r>
                      <a:endParaRPr lang="en-US" dirty="0">
                        <a:solidFill>
                          <a:schemeClr val="tx1"/>
                        </a:solidFill>
                      </a:endParaRPr>
                    </a:p>
                  </a:txBody>
                  <a:tcPr/>
                </a:tc>
                <a:tc>
                  <a:txBody>
                    <a:bodyPr/>
                    <a:lstStyle/>
                    <a:p>
                      <a:r>
                        <a:rPr lang="en-US" dirty="0">
                          <a:solidFill>
                            <a:srgbClr val="58595B"/>
                          </a:solidFill>
                        </a:rPr>
                        <a:t>Mary Smith</a:t>
                      </a:r>
                    </a:p>
                  </a:txBody>
                  <a:tcPr anchor="ctr"/>
                </a:tc>
                <a:tc>
                  <a:txBody>
                    <a:bodyPr/>
                    <a:lstStyle/>
                    <a:p>
                      <a:r>
                        <a:rPr lang="en-US" dirty="0">
                          <a:solidFill>
                            <a:srgbClr val="58595B"/>
                          </a:solidFill>
                        </a:rPr>
                        <a:t>2:30 pm</a:t>
                      </a:r>
                    </a:p>
                  </a:txBody>
                  <a:tcPr anchor="ctr"/>
                </a:tc>
                <a:extLst>
                  <a:ext uri="{0D108BD9-81ED-4DB2-BD59-A6C34878D82A}">
                    <a16:rowId xmlns:a16="http://schemas.microsoft.com/office/drawing/2014/main" val="2069051077"/>
                  </a:ext>
                </a:extLst>
              </a:tr>
              <a:tr h="421448">
                <a:tc>
                  <a:txBody>
                    <a:bodyPr/>
                    <a:lstStyle/>
                    <a:p>
                      <a:r>
                        <a:rPr lang="en-US" dirty="0">
                          <a:solidFill>
                            <a:schemeClr val="tx1"/>
                          </a:solidFill>
                          <a:hlinkClick r:id="rId2"/>
                        </a:rPr>
                        <a:t>https://www.centura.org/</a:t>
                      </a:r>
                      <a:endParaRPr lang="en-US" dirty="0">
                        <a:solidFill>
                          <a:schemeClr val="tx1"/>
                        </a:solidFill>
                      </a:endParaRPr>
                    </a:p>
                  </a:txBody>
                  <a:tcPr/>
                </a:tc>
                <a:tc>
                  <a:txBody>
                    <a:bodyPr/>
                    <a:lstStyle/>
                    <a:p>
                      <a:r>
                        <a:rPr lang="en-US" dirty="0">
                          <a:solidFill>
                            <a:srgbClr val="58595B"/>
                          </a:solidFill>
                        </a:rPr>
                        <a:t>Mary Smith</a:t>
                      </a:r>
                    </a:p>
                  </a:txBody>
                  <a:tcPr anchor="ctr"/>
                </a:tc>
                <a:tc>
                  <a:txBody>
                    <a:bodyPr/>
                    <a:lstStyle/>
                    <a:p>
                      <a:r>
                        <a:rPr lang="en-US" dirty="0">
                          <a:solidFill>
                            <a:srgbClr val="58595B"/>
                          </a:solidFill>
                        </a:rPr>
                        <a:t>3:30 pm</a:t>
                      </a:r>
                    </a:p>
                  </a:txBody>
                  <a:tcPr anchor="ctr"/>
                </a:tc>
                <a:extLst>
                  <a:ext uri="{0D108BD9-81ED-4DB2-BD59-A6C34878D82A}">
                    <a16:rowId xmlns:a16="http://schemas.microsoft.com/office/drawing/2014/main" val="183669401"/>
                  </a:ext>
                </a:extLst>
              </a:tr>
              <a:tr h="421448">
                <a:tc>
                  <a:txBody>
                    <a:bodyPr/>
                    <a:lstStyle/>
                    <a:p>
                      <a:r>
                        <a:rPr lang="en-US" dirty="0">
                          <a:solidFill>
                            <a:srgbClr val="58595B"/>
                          </a:solidFill>
                        </a:rPr>
                        <a:t>Lorem ipsum</a:t>
                      </a:r>
                    </a:p>
                  </a:txBody>
                  <a:tcP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780078439"/>
                  </a:ext>
                </a:extLst>
              </a:tr>
              <a:tr h="421448">
                <a:tc>
                  <a:txBody>
                    <a:bodyPr/>
                    <a:lstStyle/>
                    <a:p>
                      <a:r>
                        <a:rPr lang="en-US" dirty="0">
                          <a:solidFill>
                            <a:srgbClr val="58595B"/>
                          </a:solidFill>
                        </a:rPr>
                        <a:t>Lorem ipsum</a:t>
                      </a:r>
                    </a:p>
                  </a:txBody>
                  <a:tcP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1556841633"/>
                  </a:ext>
                </a:extLst>
              </a:tr>
            </a:tbl>
          </a:graphicData>
        </a:graphic>
      </p:graphicFrame>
      <p:sp>
        <p:nvSpPr>
          <p:cNvPr id="9" name="Text Placeholder 8">
            <a:extLst>
              <a:ext uri="{FF2B5EF4-FFF2-40B4-BE49-F238E27FC236}">
                <a16:creationId xmlns:a16="http://schemas.microsoft.com/office/drawing/2014/main" id="{EC1F2985-D57E-4A11-B7A2-F16F4FAAC292}"/>
              </a:ext>
            </a:extLst>
          </p:cNvPr>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42166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550F5CF-7AB4-49D1-B65B-E85D8A9AE0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7A3993-B83A-44A1-ABE7-87F98B73595A}"/>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4</a:t>
            </a:fld>
            <a:endParaRPr lang="en-US"/>
          </a:p>
        </p:txBody>
      </p:sp>
      <p:sp>
        <p:nvSpPr>
          <p:cNvPr id="3" name="Title 2">
            <a:extLst>
              <a:ext uri="{FF2B5EF4-FFF2-40B4-BE49-F238E27FC236}">
                <a16:creationId xmlns:a16="http://schemas.microsoft.com/office/drawing/2014/main" id="{D6C76FAD-E0AF-434E-ADA2-5A37FA415C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779068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886925-E5E1-4419-B1D0-B29AEE2A13C1}"/>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34CCCC1C-C8B5-4BC4-B822-C52D15979711}"/>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36AC424-474A-4EAB-B92D-B414459AA1B2}"/>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5</a:t>
            </a:fld>
            <a:endParaRPr lang="en-US"/>
          </a:p>
        </p:txBody>
      </p:sp>
    </p:spTree>
    <p:extLst>
      <p:ext uri="{BB962C8B-B14F-4D97-AF65-F5344CB8AC3E}">
        <p14:creationId xmlns:p14="http://schemas.microsoft.com/office/powerpoint/2010/main" val="24198120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0ADFDB-9E43-49BA-8DDA-2A641D60D674}"/>
              </a:ext>
            </a:extLst>
          </p:cNvPr>
          <p:cNvSpPr>
            <a:spLocks noGrp="1"/>
          </p:cNvSpPr>
          <p:nvPr>
            <p:ph type="title"/>
          </p:nvPr>
        </p:nvSpPr>
        <p:spPr/>
        <p:txBody>
          <a:bodyPr/>
          <a:lstStyle/>
          <a:p>
            <a:endParaRPr lang="en-US"/>
          </a:p>
        </p:txBody>
      </p:sp>
      <p:sp>
        <p:nvSpPr>
          <p:cNvPr id="11" name="Text Placeholder 10">
            <a:extLst>
              <a:ext uri="{FF2B5EF4-FFF2-40B4-BE49-F238E27FC236}">
                <a16:creationId xmlns:a16="http://schemas.microsoft.com/office/drawing/2014/main" id="{E04932FF-9FBC-4B42-96C0-15F76569521B}"/>
              </a:ext>
            </a:extLst>
          </p:cNvPr>
          <p:cNvSpPr>
            <a:spLocks noGrp="1"/>
          </p:cNvSpPr>
          <p:nvPr>
            <p:ph type="body" idx="1"/>
          </p:nvPr>
        </p:nvSpPr>
        <p:spPr/>
        <p:txBody>
          <a:bodyPr/>
          <a:lstStyle/>
          <a:p>
            <a:endParaRPr lang="en-US"/>
          </a:p>
        </p:txBody>
      </p:sp>
      <p:sp>
        <p:nvSpPr>
          <p:cNvPr id="3" name="Slide Number Placeholder 2">
            <a:extLst>
              <a:ext uri="{FF2B5EF4-FFF2-40B4-BE49-F238E27FC236}">
                <a16:creationId xmlns:a16="http://schemas.microsoft.com/office/drawing/2014/main" id="{F36AC424-474A-4EAB-B92D-B414459AA1B2}"/>
              </a:ext>
            </a:extLst>
          </p:cNvPr>
          <p:cNvSpPr>
            <a:spLocks noGrp="1"/>
          </p:cNvSpPr>
          <p:nvPr>
            <p:ph type="sldNum" sz="quarter" idx="12"/>
          </p:nvPr>
        </p:nvSpPr>
        <p:spPr>
          <a:xfrm>
            <a:off x="676656" y="6356350"/>
            <a:ext cx="365760" cy="365125"/>
          </a:xfrm>
        </p:spPr>
        <p:txBody>
          <a:bodyPr/>
          <a:lstStyle/>
          <a:p>
            <a:fld id="{0D6EDCF3-A578-4313-A0EC-ECF7F0F334A8}" type="slidenum">
              <a:rPr lang="en-US" smtClean="0"/>
              <a:pPr/>
              <a:t>6</a:t>
            </a:fld>
            <a:endParaRPr lang="en-US"/>
          </a:p>
        </p:txBody>
      </p:sp>
    </p:spTree>
    <p:extLst>
      <p:ext uri="{BB962C8B-B14F-4D97-AF65-F5344CB8AC3E}">
        <p14:creationId xmlns:p14="http://schemas.microsoft.com/office/powerpoint/2010/main" val="25733753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0A0FB3-021A-D444-87E6-C9249BDEA2BD}"/>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7</a:t>
            </a:fld>
            <a:endParaRPr lang="en-US" dirty="0"/>
          </a:p>
        </p:txBody>
      </p:sp>
      <p:sp>
        <p:nvSpPr>
          <p:cNvPr id="27" name="Content Placeholder 26">
            <a:extLst>
              <a:ext uri="{FF2B5EF4-FFF2-40B4-BE49-F238E27FC236}">
                <a16:creationId xmlns:a16="http://schemas.microsoft.com/office/drawing/2014/main" id="{BF1906ED-5180-4D39-B2DE-397C6BF72ABD}"/>
              </a:ext>
            </a:extLst>
          </p:cNvPr>
          <p:cNvSpPr>
            <a:spLocks noGrp="1"/>
          </p:cNvSpPr>
          <p:nvPr>
            <p:ph sz="quarter" idx="14"/>
          </p:nvPr>
        </p:nvSpPr>
        <p:spPr/>
        <p:txBody>
          <a:bodyPr/>
          <a:lstStyle/>
          <a:p>
            <a:endParaRPr lang="en-US"/>
          </a:p>
        </p:txBody>
      </p:sp>
      <p:sp>
        <p:nvSpPr>
          <p:cNvPr id="26" name="Title 25">
            <a:extLst>
              <a:ext uri="{FF2B5EF4-FFF2-40B4-BE49-F238E27FC236}">
                <a16:creationId xmlns:a16="http://schemas.microsoft.com/office/drawing/2014/main" id="{60ADD691-AAB8-4FEC-9F03-092C823487CD}"/>
              </a:ext>
            </a:extLst>
          </p:cNvPr>
          <p:cNvSpPr>
            <a:spLocks noGrp="1"/>
          </p:cNvSpPr>
          <p:nvPr>
            <p:ph type="title"/>
          </p:nvPr>
        </p:nvSpPr>
        <p:spPr/>
        <p:txBody>
          <a:bodyPr/>
          <a:lstStyle/>
          <a:p>
            <a:endParaRPr lang="en-US"/>
          </a:p>
        </p:txBody>
      </p:sp>
      <p:sp>
        <p:nvSpPr>
          <p:cNvPr id="28" name="Text Placeholder 27">
            <a:extLst>
              <a:ext uri="{FF2B5EF4-FFF2-40B4-BE49-F238E27FC236}">
                <a16:creationId xmlns:a16="http://schemas.microsoft.com/office/drawing/2014/main" id="{0627D3E8-7FB3-4A4C-9FE2-889BF51C5901}"/>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7896032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EAA0B9-E8FC-1045-9142-C3BC37722381}"/>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8</a:t>
            </a:fld>
            <a:endParaRPr lang="en-US" dirty="0"/>
          </a:p>
        </p:txBody>
      </p:sp>
      <p:sp>
        <p:nvSpPr>
          <p:cNvPr id="14" name="Title 13">
            <a:extLst>
              <a:ext uri="{FF2B5EF4-FFF2-40B4-BE49-F238E27FC236}">
                <a16:creationId xmlns:a16="http://schemas.microsoft.com/office/drawing/2014/main" id="{1B758B71-282C-4FD8-BA58-0CFB76333E4F}"/>
              </a:ext>
            </a:extLst>
          </p:cNvPr>
          <p:cNvSpPr>
            <a:spLocks noGrp="1"/>
          </p:cNvSpPr>
          <p:nvPr>
            <p:ph type="title"/>
          </p:nvPr>
        </p:nvSpPr>
        <p:spPr/>
        <p:txBody>
          <a:bodyPr/>
          <a:lstStyle/>
          <a:p>
            <a:endParaRPr lang="en-US"/>
          </a:p>
        </p:txBody>
      </p:sp>
      <p:sp>
        <p:nvSpPr>
          <p:cNvPr id="15" name="Content Placeholder 14">
            <a:extLst>
              <a:ext uri="{FF2B5EF4-FFF2-40B4-BE49-F238E27FC236}">
                <a16:creationId xmlns:a16="http://schemas.microsoft.com/office/drawing/2014/main" id="{591B7001-714F-4028-9B67-D390F39E31FC}"/>
              </a:ext>
            </a:extLst>
          </p:cNvPr>
          <p:cNvSpPr>
            <a:spLocks noGrp="1"/>
          </p:cNvSpPr>
          <p:nvPr>
            <p:ph sz="quarter" idx="14"/>
          </p:nvPr>
        </p:nvSpPr>
        <p:spPr/>
        <p:txBody>
          <a:bodyPr/>
          <a:lstStyle/>
          <a:p>
            <a:endParaRPr lang="en-US"/>
          </a:p>
        </p:txBody>
      </p:sp>
      <p:sp>
        <p:nvSpPr>
          <p:cNvPr id="16" name="Text Placeholder 15">
            <a:extLst>
              <a:ext uri="{FF2B5EF4-FFF2-40B4-BE49-F238E27FC236}">
                <a16:creationId xmlns:a16="http://schemas.microsoft.com/office/drawing/2014/main" id="{0B693D56-8745-4638-9247-F2BD5AB07CC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2372179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4F6F29FD-F26B-4F27-8C1E-68C17E5FC38A}"/>
              </a:ext>
            </a:extLst>
          </p:cNvPr>
          <p:cNvSpPr>
            <a:spLocks noGrp="1"/>
          </p:cNvSpPr>
          <p:nvPr>
            <p:ph sz="quarter" idx="14"/>
          </p:nvPr>
        </p:nvSpPr>
        <p:spPr/>
        <p:txBody>
          <a:bodyPr/>
          <a:lstStyle/>
          <a:p>
            <a:endParaRPr lang="en-US"/>
          </a:p>
        </p:txBody>
      </p:sp>
      <p:sp>
        <p:nvSpPr>
          <p:cNvPr id="3" name="Slide Number Placeholder 2">
            <a:extLst>
              <a:ext uri="{FF2B5EF4-FFF2-40B4-BE49-F238E27FC236}">
                <a16:creationId xmlns:a16="http://schemas.microsoft.com/office/drawing/2014/main" id="{2BFF8CE1-CA39-5944-BCD0-064ABED355F7}"/>
              </a:ext>
            </a:extLst>
          </p:cNvPr>
          <p:cNvSpPr>
            <a:spLocks noGrp="1"/>
          </p:cNvSpPr>
          <p:nvPr>
            <p:ph type="sldNum" sz="quarter" idx="12"/>
          </p:nvPr>
        </p:nvSpPr>
        <p:spPr>
          <a:xfrm>
            <a:off x="676656" y="6355080"/>
            <a:ext cx="365760" cy="365760"/>
          </a:xfrm>
        </p:spPr>
        <p:txBody>
          <a:bodyPr/>
          <a:lstStyle/>
          <a:p>
            <a:fld id="{0D6EDCF3-A578-4313-A0EC-ECF7F0F334A8}" type="slidenum">
              <a:rPr lang="en-US" smtClean="0"/>
              <a:pPr/>
              <a:t>9</a:t>
            </a:fld>
            <a:endParaRPr lang="en-US" dirty="0"/>
          </a:p>
        </p:txBody>
      </p:sp>
      <p:sp>
        <p:nvSpPr>
          <p:cNvPr id="17" name="Title 16">
            <a:extLst>
              <a:ext uri="{FF2B5EF4-FFF2-40B4-BE49-F238E27FC236}">
                <a16:creationId xmlns:a16="http://schemas.microsoft.com/office/drawing/2014/main" id="{D249469B-980C-4D72-9DBF-B9F0335B8FE2}"/>
              </a:ext>
            </a:extLst>
          </p:cNvPr>
          <p:cNvSpPr>
            <a:spLocks noGrp="1"/>
          </p:cNvSpPr>
          <p:nvPr>
            <p:ph type="title"/>
          </p:nvPr>
        </p:nvSpPr>
        <p:spPr/>
        <p:txBody>
          <a:bodyPr/>
          <a:lstStyle/>
          <a:p>
            <a:endParaRPr lang="en-US"/>
          </a:p>
        </p:txBody>
      </p:sp>
      <p:sp>
        <p:nvSpPr>
          <p:cNvPr id="19" name="Content Placeholder 18">
            <a:extLst>
              <a:ext uri="{FF2B5EF4-FFF2-40B4-BE49-F238E27FC236}">
                <a16:creationId xmlns:a16="http://schemas.microsoft.com/office/drawing/2014/main" id="{853E103E-62FE-445B-8053-5D7C4C1BFA48}"/>
              </a:ext>
            </a:extLst>
          </p:cNvPr>
          <p:cNvSpPr>
            <a:spLocks noGrp="1"/>
          </p:cNvSpPr>
          <p:nvPr>
            <p:ph sz="quarter" idx="20"/>
          </p:nvPr>
        </p:nvSpPr>
        <p:spPr/>
        <p:txBody>
          <a:bodyPr/>
          <a:lstStyle/>
          <a:p>
            <a:endParaRPr lang="en-US"/>
          </a:p>
        </p:txBody>
      </p:sp>
      <p:sp>
        <p:nvSpPr>
          <p:cNvPr id="20" name="Text Placeholder 19">
            <a:extLst>
              <a:ext uri="{FF2B5EF4-FFF2-40B4-BE49-F238E27FC236}">
                <a16:creationId xmlns:a16="http://schemas.microsoft.com/office/drawing/2014/main" id="{2C0A9EB5-76B6-40FE-9449-7879DBF85791}"/>
              </a:ext>
            </a:extLst>
          </p:cNvPr>
          <p:cNvSpPr>
            <a:spLocks noGrp="1"/>
          </p:cNvSpPr>
          <p:nvPr>
            <p:ph type="body" sz="quarter" idx="21"/>
          </p:nvPr>
        </p:nvSpPr>
        <p:spPr/>
        <p:txBody>
          <a:bodyPr/>
          <a:lstStyle/>
          <a:p>
            <a:endParaRPr lang="en-US"/>
          </a:p>
        </p:txBody>
      </p:sp>
    </p:spTree>
    <p:extLst>
      <p:ext uri="{BB962C8B-B14F-4D97-AF65-F5344CB8AC3E}">
        <p14:creationId xmlns:p14="http://schemas.microsoft.com/office/powerpoint/2010/main" val="42937068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theme1.xml><?xml version="1.0" encoding="utf-8"?>
<a:theme xmlns:a="http://schemas.openxmlformats.org/drawingml/2006/main" name="Theme 121118">
  <a:themeElements>
    <a:clrScheme name="Centura Color Palette">
      <a:dk1>
        <a:srgbClr val="58595B"/>
      </a:dk1>
      <a:lt1>
        <a:sysClr val="window" lastClr="FFFFFF"/>
      </a:lt1>
      <a:dk2>
        <a:srgbClr val="002855"/>
      </a:dk2>
      <a:lt2>
        <a:srgbClr val="58595B"/>
      </a:lt2>
      <a:accent1>
        <a:srgbClr val="002855"/>
      </a:accent1>
      <a:accent2>
        <a:srgbClr val="9DE6ED"/>
      </a:accent2>
      <a:accent3>
        <a:srgbClr val="077C6B"/>
      </a:accent3>
      <a:accent4>
        <a:srgbClr val="3CD380"/>
      </a:accent4>
      <a:accent5>
        <a:srgbClr val="EDAB06"/>
      </a:accent5>
      <a:accent6>
        <a:srgbClr val="DE360D"/>
      </a:accent6>
      <a:hlink>
        <a:srgbClr val="007BC7"/>
      </a:hlink>
      <a:folHlink>
        <a:srgbClr val="58595B"/>
      </a:folHlink>
    </a:clrScheme>
    <a:fontScheme name="Constantia-Franklin Gothic Book">
      <a:maj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noAutofit/>
      </a:bodyPr>
      <a:lstStyle>
        <a:defPPr algn="l">
          <a:defRPr dirty="0" err="1">
            <a:solidFill>
              <a:schemeClr val="accent1"/>
            </a:solidFill>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Centura_Template" id="{28AD9FCE-B0F0-4231-9CB9-6A1A34A117D9}" vid="{49E4951F-AC4F-464E-9761-DE84751B9B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59AA780F5A2E49B748EBE4AB14FCB1" ma:contentTypeVersion="13" ma:contentTypeDescription="Create a new document." ma:contentTypeScope="" ma:versionID="a8377629cd066d990b6e49e54391e9ee">
  <xsd:schema xmlns:xsd="http://www.w3.org/2001/XMLSchema" xmlns:xs="http://www.w3.org/2001/XMLSchema" xmlns:p="http://schemas.microsoft.com/office/2006/metadata/properties" xmlns:ns3="671e23a4-bdc0-4deb-a951-56216c7f5c3f" xmlns:ns4="84b42872-f51d-4363-bd86-6d709a519000" targetNamespace="http://schemas.microsoft.com/office/2006/metadata/properties" ma:root="true" ma:fieldsID="155f3a5c556f54e40a44c03e2c139132" ns3:_="" ns4:_="">
    <xsd:import namespace="671e23a4-bdc0-4deb-a951-56216c7f5c3f"/>
    <xsd:import namespace="84b42872-f51d-4363-bd86-6d709a51900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1e23a4-bdc0-4deb-a951-56216c7f5c3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b42872-f51d-4363-bd86-6d709a51900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39EF5B-10ED-414C-9CF9-CD5BDC278DA9}">
  <ds:schemaRefs>
    <ds:schemaRef ds:uri="http://schemas.microsoft.com/sharepoint/v3/contenttype/forms"/>
  </ds:schemaRefs>
</ds:datastoreItem>
</file>

<file path=customXml/itemProps2.xml><?xml version="1.0" encoding="utf-8"?>
<ds:datastoreItem xmlns:ds="http://schemas.openxmlformats.org/officeDocument/2006/customXml" ds:itemID="{1ECE07FC-70F0-413D-B366-353706FA3679}">
  <ds:schemaRefs>
    <ds:schemaRef ds:uri="http://purl.org/dc/elements/1.1/"/>
    <ds:schemaRef ds:uri="http://schemas.openxmlformats.org/package/2006/metadata/core-properties"/>
    <ds:schemaRef ds:uri="84b42872-f51d-4363-bd86-6d709a519000"/>
    <ds:schemaRef ds:uri="http://schemas.microsoft.com/office/infopath/2007/PartnerControls"/>
    <ds:schemaRef ds:uri="http://purl.org/dc/terms/"/>
    <ds:schemaRef ds:uri="http://www.w3.org/XML/1998/namespace"/>
    <ds:schemaRef ds:uri="http://schemas.microsoft.com/office/2006/metadata/properties"/>
    <ds:schemaRef ds:uri="http://schemas.microsoft.com/office/2006/documentManagement/types"/>
    <ds:schemaRef ds:uri="671e23a4-bdc0-4deb-a951-56216c7f5c3f"/>
    <ds:schemaRef ds:uri="http://purl.org/dc/dcmitype/"/>
  </ds:schemaRefs>
</ds:datastoreItem>
</file>

<file path=customXml/itemProps3.xml><?xml version="1.0" encoding="utf-8"?>
<ds:datastoreItem xmlns:ds="http://schemas.openxmlformats.org/officeDocument/2006/customXml" ds:itemID="{D7D9227A-B31F-4733-9B80-D7735BC2A6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1e23a4-bdc0-4deb-a951-56216c7f5c3f"/>
    <ds:schemaRef ds:uri="84b42872-f51d-4363-bd86-6d709a5190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2061</TotalTime>
  <Words>643</Words>
  <Application>Microsoft Office PowerPoint</Application>
  <PresentationFormat>Widescreen</PresentationFormat>
  <Paragraphs>98</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Calibri</vt:lpstr>
      <vt:lpstr>Arial</vt:lpstr>
      <vt:lpstr>Franklin Gothic Medium</vt:lpstr>
      <vt:lpstr>Franklin Gothic Book</vt:lpstr>
      <vt:lpstr>Constantia</vt:lpstr>
      <vt:lpstr>Theme 121118</vt:lpstr>
      <vt:lpstr>Click to  add title</vt:lpstr>
      <vt:lpstr>Click to  add title</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Content development standards.</dc:title>
  <dc:creator>Microsoft Office User</dc:creator>
  <cp:lastModifiedBy>word</cp:lastModifiedBy>
  <cp:revision>160</cp:revision>
  <dcterms:created xsi:type="dcterms:W3CDTF">2021-04-06T15:21:45Z</dcterms:created>
  <dcterms:modified xsi:type="dcterms:W3CDTF">2023-08-09T10:36:53Z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0x0101004759AA780F5A2E49B748EBE4AB14FCB1</vt:lpwstr>
  </property>
</Properties>
</file>