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1"/>
  </p:notesMasterIdLst>
  <p:sldIdLst>
    <p:sldId id="257" r:id="rId2"/>
    <p:sldId id="258" r:id="rId3"/>
    <p:sldId id="259" r:id="rId4"/>
    <p:sldId id="275" r:id="rId5"/>
    <p:sldId id="276" r:id="rId6"/>
    <p:sldId id="260" r:id="rId7"/>
    <p:sldId id="262" r:id="rId8"/>
    <p:sldId id="263" r:id="rId9"/>
    <p:sldId id="264" r:id="rId10"/>
    <p:sldId id="265" r:id="rId11"/>
    <p:sldId id="266" r:id="rId12"/>
    <p:sldId id="267" r:id="rId13"/>
    <p:sldId id="268" r:id="rId14"/>
    <p:sldId id="269" r:id="rId15"/>
    <p:sldId id="270" r:id="rId16"/>
    <p:sldId id="271" r:id="rId17"/>
    <p:sldId id="277" r:id="rId18"/>
    <p:sldId id="274" r:id="rId19"/>
    <p:sldId id="273" r:id="rId20"/>
  </p:sldIdLst>
  <p:sldSz cx="14630400" cy="8229600"/>
  <p:notesSz cx="6858000" cy="9144000"/>
  <p:embeddedFontLst>
    <p:embeddedFont>
      <p:font typeface="Calibri" panose="020F0502020204030204" pitchFamily="34" charset="0"/>
      <p:regular r:id="rId22"/>
      <p:bold r:id="rId23"/>
      <p:italic r:id="rId24"/>
      <p:boldItalic r:id="rId25"/>
    </p:embeddedFont>
    <p:embeddedFont>
      <p:font typeface="Franklin Gothic Book" panose="020B0604020202020204" charset="0"/>
      <p:regular r:id="rId26"/>
      <p: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40"/>
    <a:srgbClr val="00DA86"/>
    <a:srgbClr val="AA882F"/>
    <a:srgbClr val="D4F202"/>
    <a:srgbClr val="00373A"/>
    <a:srgbClr val="014347"/>
    <a:srgbClr val="014246"/>
    <a:srgbClr val="413170"/>
    <a:srgbClr val="00D281"/>
    <a:srgbClr val="0A0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36888-3E18-45A1-9AF7-226AA255DF30}" v="7" dt="2022-08-09T20:00:46.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4" autoAdjust="0"/>
    <p:restoredTop sz="94660"/>
  </p:normalViewPr>
  <p:slideViewPr>
    <p:cSldViewPr snapToGrid="0">
      <p:cViewPr varScale="1">
        <p:scale>
          <a:sx n="86" d="100"/>
          <a:sy n="86" d="100"/>
        </p:scale>
        <p:origin x="6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8857499029566321"/>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Publications and Citations by Year</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4797-4369-AA21-B7BA46D90208}"/>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4797-4369-AA21-B7BA46D90208}"/>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4-4797-4369-AA21-B7BA46D90208}"/>
              </c:ext>
            </c:extLst>
          </c:dPt>
          <c:cat>
            <c:numRef>
              <c:f>Sheet1!$A$2:$A$5</c:f>
              <c:numCache>
                <c:formatCode>General</c:formatCode>
                <c:ptCount val="4"/>
                <c:pt idx="0">
                  <c:v>2018</c:v>
                </c:pt>
                <c:pt idx="1">
                  <c:v>2019</c:v>
                </c:pt>
                <c:pt idx="2">
                  <c:v>2020</c:v>
                </c:pt>
                <c:pt idx="3">
                  <c:v>2021</c:v>
                </c:pt>
              </c:numCache>
            </c:numRef>
          </c:cat>
          <c:val>
            <c:numRef>
              <c:f>Sheet1!$B$2:$B$5</c:f>
              <c:numCache>
                <c:formatCode>General</c:formatCode>
                <c:ptCount val="4"/>
                <c:pt idx="0">
                  <c:v>35</c:v>
                </c:pt>
                <c:pt idx="1">
                  <c:v>55</c:v>
                </c:pt>
                <c:pt idx="2">
                  <c:v>45</c:v>
                </c:pt>
                <c:pt idx="3">
                  <c:v>52</c:v>
                </c:pt>
              </c:numCache>
            </c:numRef>
          </c:val>
          <c:extLst>
            <c:ext xmlns:c16="http://schemas.microsoft.com/office/drawing/2014/chart" uri="{C3380CC4-5D6E-409C-BE32-E72D297353CC}">
              <c16:uniqueId val="{00000000-4797-4369-AA21-B7BA46D90208}"/>
            </c:ext>
          </c:extLst>
        </c:ser>
        <c:dLbls>
          <c:showLegendKey val="0"/>
          <c:showVal val="0"/>
          <c:showCatName val="0"/>
          <c:showSerName val="0"/>
          <c:showPercent val="0"/>
          <c:showBubbleSize val="0"/>
        </c:dLbls>
        <c:gapWidth val="219"/>
        <c:overlap val="-27"/>
        <c:axId val="733354832"/>
        <c:axId val="733366992"/>
      </c:barChart>
      <c:catAx>
        <c:axId val="73335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33366992"/>
        <c:crosses val="autoZero"/>
        <c:auto val="1"/>
        <c:lblAlgn val="ctr"/>
        <c:lblOffset val="100"/>
        <c:noMultiLvlLbl val="0"/>
      </c:catAx>
      <c:valAx>
        <c:axId val="73336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733354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56BA8-565F-4CD9-9FAC-C8E24FE18BB1}"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2CF09-3D3F-497C-AAC4-ED07D73361C4}" type="slidenum">
              <a:rPr lang="en-US" smtClean="0"/>
              <a:t>‹#›</a:t>
            </a:fld>
            <a:endParaRPr lang="en-US"/>
          </a:p>
        </p:txBody>
      </p:sp>
    </p:spTree>
    <p:extLst>
      <p:ext uri="{BB962C8B-B14F-4D97-AF65-F5344CB8AC3E}">
        <p14:creationId xmlns:p14="http://schemas.microsoft.com/office/powerpoint/2010/main" val="3486131369"/>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hyperlink" Target="http://www.stowers.org/" TargetMode="External"/><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15.png"/><Relationship Id="rId4" Type="http://schemas.openxmlformats.org/officeDocument/2006/relationships/image" Target="../media/image2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4847"/>
        </a:solid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A4DBC73B-0E57-C4AB-01A4-C812BAB0FF3B}"/>
              </a:ext>
            </a:extLst>
          </p:cNvPr>
          <p:cNvSpPr>
            <a:spLocks noGrp="1"/>
          </p:cNvSpPr>
          <p:nvPr>
            <p:ph type="body" sz="quarter" idx="11"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5" name="Text Placeholder 12">
            <a:extLst>
              <a:ext uri="{FF2B5EF4-FFF2-40B4-BE49-F238E27FC236}">
                <a16:creationId xmlns:a16="http://schemas.microsoft.com/office/drawing/2014/main" id="{7994FB4E-4184-4255-6EB2-EAE67CEAD928}"/>
              </a:ext>
            </a:extLst>
          </p:cNvPr>
          <p:cNvSpPr>
            <a:spLocks noGrp="1"/>
          </p:cNvSpPr>
          <p:nvPr>
            <p:ph type="body" sz="quarter" idx="12" hasCustomPrompt="1"/>
          </p:nvPr>
        </p:nvSpPr>
        <p:spPr>
          <a:xfrm>
            <a:off x="1011577"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6" name="Text Placeholder 12">
            <a:extLst>
              <a:ext uri="{FF2B5EF4-FFF2-40B4-BE49-F238E27FC236}">
                <a16:creationId xmlns:a16="http://schemas.microsoft.com/office/drawing/2014/main" id="{0A3D7BEB-C187-0CB0-1A4D-1F3F8E37EBA3}"/>
              </a:ext>
            </a:extLst>
          </p:cNvPr>
          <p:cNvSpPr>
            <a:spLocks noGrp="1"/>
          </p:cNvSpPr>
          <p:nvPr>
            <p:ph type="body" sz="quarter" idx="13" hasCustomPrompt="1"/>
          </p:nvPr>
        </p:nvSpPr>
        <p:spPr>
          <a:xfrm>
            <a:off x="3935251"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7" name="Text Placeholder 12">
            <a:extLst>
              <a:ext uri="{FF2B5EF4-FFF2-40B4-BE49-F238E27FC236}">
                <a16:creationId xmlns:a16="http://schemas.microsoft.com/office/drawing/2014/main" id="{8240C271-C10F-1A15-90B0-B267EF089BEE}"/>
              </a:ext>
            </a:extLst>
          </p:cNvPr>
          <p:cNvSpPr>
            <a:spLocks noGrp="1"/>
          </p:cNvSpPr>
          <p:nvPr>
            <p:ph type="body" sz="quarter" idx="14" hasCustomPrompt="1"/>
          </p:nvPr>
        </p:nvSpPr>
        <p:spPr>
          <a:xfrm>
            <a:off x="3935251"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pic>
        <p:nvPicPr>
          <p:cNvPr id="18" name="Graphic 17">
            <a:extLst>
              <a:ext uri="{FF2B5EF4-FFF2-40B4-BE49-F238E27FC236}">
                <a16:creationId xmlns:a16="http://schemas.microsoft.com/office/drawing/2014/main" id="{017AE380-4403-66B4-FA0F-F8EEAF0BE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65394" y="-1046747"/>
            <a:ext cx="7528058" cy="7528058"/>
          </a:xfrm>
          <a:prstGeom prst="rect">
            <a:avLst/>
          </a:prstGeom>
        </p:spPr>
      </p:pic>
      <p:sp>
        <p:nvSpPr>
          <p:cNvPr id="13" name="Text Placeholder 12">
            <a:extLst>
              <a:ext uri="{FF2B5EF4-FFF2-40B4-BE49-F238E27FC236}">
                <a16:creationId xmlns:a16="http://schemas.microsoft.com/office/drawing/2014/main" id="{C20984F9-5067-93E6-1553-DAFEA411D049}"/>
              </a:ext>
            </a:extLst>
          </p:cNvPr>
          <p:cNvSpPr>
            <a:spLocks noGrp="1"/>
          </p:cNvSpPr>
          <p:nvPr>
            <p:ph type="body" sz="quarter" idx="10" hasCustomPrompt="1"/>
          </p:nvPr>
        </p:nvSpPr>
        <p:spPr>
          <a:xfrm>
            <a:off x="1011577" y="5410500"/>
            <a:ext cx="9250334" cy="914400"/>
          </a:xfrm>
        </p:spPr>
        <p:txBody>
          <a:bodyPr lIns="0" tIns="0" rIns="0" bIns="0">
            <a:noAutofit/>
          </a:bodyPr>
          <a:lstStyle>
            <a:lvl1pPr marL="0" indent="0">
              <a:buNone/>
              <a:defRPr sz="3200">
                <a:solidFill>
                  <a:schemeClr val="accent1"/>
                </a:solidFill>
                <a:latin typeface="Arial" panose="020B0604020202020204" pitchFamily="34" charset="0"/>
                <a:cs typeface="Arial" panose="020B0604020202020204" pitchFamily="34" charset="0"/>
              </a:defRPr>
            </a:lvl1pPr>
            <a:lvl2pPr marL="548640" indent="0">
              <a:buNone/>
              <a:defRPr>
                <a:latin typeface="Arial" panose="020B0604020202020204" pitchFamily="34" charset="0"/>
                <a:cs typeface="Arial" panose="020B0604020202020204" pitchFamily="34" charset="0"/>
              </a:defRPr>
            </a:lvl2pPr>
            <a:lvl3pPr marL="1097280" indent="0">
              <a:buNone/>
              <a:defRPr>
                <a:latin typeface="Arial" panose="020B0604020202020204" pitchFamily="34" charset="0"/>
                <a:cs typeface="Arial" panose="020B0604020202020204" pitchFamily="34" charset="0"/>
              </a:defRPr>
            </a:lvl3pPr>
            <a:lvl4pPr marL="1645920" indent="0">
              <a:buNone/>
              <a:defRPr>
                <a:latin typeface="Arial" panose="020B0604020202020204" pitchFamily="34" charset="0"/>
                <a:cs typeface="Arial" panose="020B0604020202020204" pitchFamily="34" charset="0"/>
              </a:defRPr>
            </a:lvl4pPr>
            <a:lvl5pPr marL="2194560" indent="0">
              <a:buNone/>
              <a:defRPr>
                <a:latin typeface="Arial" panose="020B0604020202020204" pitchFamily="34" charset="0"/>
                <a:cs typeface="Arial" panose="020B0604020202020204" pitchFamily="34" charset="0"/>
              </a:defRPr>
            </a:lvl5pPr>
          </a:lstStyle>
          <a:p>
            <a:pPr lvl="0"/>
            <a:r>
              <a:rPr lang="en-US" dirty="0"/>
              <a:t>Presentation Subhead</a:t>
            </a:r>
          </a:p>
        </p:txBody>
      </p:sp>
      <p:sp>
        <p:nvSpPr>
          <p:cNvPr id="2" name="Title 1"/>
          <p:cNvSpPr>
            <a:spLocks noGrp="1"/>
          </p:cNvSpPr>
          <p:nvPr>
            <p:ph type="ctrTitle" hasCustomPrompt="1"/>
          </p:nvPr>
        </p:nvSpPr>
        <p:spPr>
          <a:xfrm>
            <a:off x="1011577" y="3344781"/>
            <a:ext cx="11104223" cy="1893564"/>
          </a:xfrm>
        </p:spPr>
        <p:txBody>
          <a:bodyPr lIns="0" tIns="0" rIns="0" bIns="0" anchor="b">
            <a:noAutofit/>
          </a:bodyPr>
          <a:lstStyle>
            <a:lvl1pPr algn="l">
              <a:defRPr sz="6300" b="0" cap="none"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pic>
        <p:nvPicPr>
          <p:cNvPr id="19" name="Graphic 18">
            <a:extLst>
              <a:ext uri="{FF2B5EF4-FFF2-40B4-BE49-F238E27FC236}">
                <a16:creationId xmlns:a16="http://schemas.microsoft.com/office/drawing/2014/main" id="{90E79EAE-E666-DD4F-BE22-8520F5390D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8811" y="847791"/>
            <a:ext cx="3223589" cy="818689"/>
          </a:xfrm>
          <a:prstGeom prst="rect">
            <a:avLst/>
          </a:prstGeom>
        </p:spPr>
      </p:pic>
    </p:spTree>
    <p:extLst>
      <p:ext uri="{BB962C8B-B14F-4D97-AF65-F5344CB8AC3E}">
        <p14:creationId xmlns:p14="http://schemas.microsoft.com/office/powerpoint/2010/main" val="4112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Statistic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7B611E-F790-8EFF-A613-9EECDF7CC821}"/>
              </a:ext>
            </a:extLst>
          </p:cNvPr>
          <p:cNvSpPr/>
          <p:nvPr userDrawn="1"/>
        </p:nvSpPr>
        <p:spPr>
          <a:xfrm>
            <a:off x="8311896" y="0"/>
            <a:ext cx="6318504" cy="8229600"/>
          </a:xfrm>
          <a:prstGeom prst="rect">
            <a:avLst/>
          </a:prstGeom>
          <a:solidFill>
            <a:srgbClr val="070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14128" y="637671"/>
            <a:ext cx="6922008" cy="1179576"/>
          </a:xfrm>
        </p:spPr>
        <p:txBody>
          <a:bodyPr lIns="0" tIns="0" rIns="0" bIns="0" anchor="t" anchorCtr="0">
            <a:noAutofit/>
          </a:bodyPr>
          <a:lstStyle>
            <a:lvl1pPr>
              <a:defRPr sz="4100"/>
            </a:lvl1pPr>
          </a:lstStyle>
          <a:p>
            <a:endParaRPr lang="en-US" dirty="0"/>
          </a:p>
        </p:txBody>
      </p:sp>
      <p:sp>
        <p:nvSpPr>
          <p:cNvPr id="8" name="Content Placeholder 2">
            <a:extLst>
              <a:ext uri="{FF2B5EF4-FFF2-40B4-BE49-F238E27FC236}">
                <a16:creationId xmlns:a16="http://schemas.microsoft.com/office/drawing/2014/main" id="{75F9EA09-E632-D156-BB4F-A3040E4CAC07}"/>
              </a:ext>
            </a:extLst>
          </p:cNvPr>
          <p:cNvSpPr>
            <a:spLocks noGrp="1"/>
          </p:cNvSpPr>
          <p:nvPr>
            <p:ph idx="14" hasCustomPrompt="1"/>
          </p:nvPr>
        </p:nvSpPr>
        <p:spPr>
          <a:xfrm>
            <a:off x="1114128" y="2142225"/>
            <a:ext cx="6922008" cy="5172975"/>
          </a:xfrm>
        </p:spPr>
        <p:txBody>
          <a:bodyPr lIns="0" tIns="0" rIns="0" bIns="0">
            <a:noAutofit/>
          </a:bodyPr>
          <a:lstStyle>
            <a:lvl1pPr>
              <a:lnSpc>
                <a:spcPct val="120000"/>
              </a:lnSpc>
              <a:spcBef>
                <a:spcPts val="1800"/>
              </a:spcBef>
              <a:defRPr sz="1900" b="0"/>
            </a:lvl1pPr>
            <a:lvl2pPr marL="288925" indent="-288925">
              <a:lnSpc>
                <a:spcPct val="120000"/>
              </a:lnSpc>
              <a:spcBef>
                <a:spcPts val="900"/>
              </a:spcBef>
              <a:buFont typeface="Franklin Gothic Book" panose="020B0503020102020204" pitchFamily="34" charset="0"/>
              <a:buChar char="―"/>
              <a:defRPr sz="1900"/>
            </a:lvl2pPr>
            <a:lvl3pPr>
              <a:lnSpc>
                <a:spcPct val="120000"/>
              </a:lnSpc>
              <a:spcBef>
                <a:spcPts val="1800"/>
              </a:spcBef>
              <a:defRPr sz="1900"/>
            </a:lvl3pPr>
            <a:lvl4pPr>
              <a:lnSpc>
                <a:spcPct val="120000"/>
              </a:lnSpc>
              <a:spcBef>
                <a:spcPts val="1800"/>
              </a:spcBef>
              <a:defRPr sz="1900"/>
            </a:lvl4pPr>
            <a:lvl5pPr>
              <a:lnSpc>
                <a:spcPct val="120000"/>
              </a:lnSpc>
              <a:spcBef>
                <a:spcPts val="1800"/>
              </a:spcBef>
              <a:defRPr sz="1900"/>
            </a:lvl5pPr>
          </a:lstStyle>
          <a:p>
            <a:pPr lvl="0"/>
            <a:r>
              <a:rPr lang="en-US" dirty="0"/>
              <a:t>First level</a:t>
            </a:r>
          </a:p>
          <a:p>
            <a:pPr lvl="1"/>
            <a:r>
              <a:rPr lang="en-US" dirty="0"/>
              <a:t>Sub-bullet</a:t>
            </a:r>
          </a:p>
        </p:txBody>
      </p:sp>
      <p:sp>
        <p:nvSpPr>
          <p:cNvPr id="16" name="Text Placeholder 15">
            <a:extLst>
              <a:ext uri="{FF2B5EF4-FFF2-40B4-BE49-F238E27FC236}">
                <a16:creationId xmlns:a16="http://schemas.microsoft.com/office/drawing/2014/main" id="{9FFC2DA7-CA3C-1867-AFA6-688AFDC093E6}"/>
              </a:ext>
            </a:extLst>
          </p:cNvPr>
          <p:cNvSpPr>
            <a:spLocks noGrp="1"/>
          </p:cNvSpPr>
          <p:nvPr>
            <p:ph type="body" sz="quarter" idx="15" hasCustomPrompt="1"/>
          </p:nvPr>
        </p:nvSpPr>
        <p:spPr>
          <a:xfrm>
            <a:off x="9150264" y="1624738"/>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19" name="Text Placeholder 15">
            <a:extLst>
              <a:ext uri="{FF2B5EF4-FFF2-40B4-BE49-F238E27FC236}">
                <a16:creationId xmlns:a16="http://schemas.microsoft.com/office/drawing/2014/main" id="{121B8AEC-FD85-0F10-8937-5E25B8AE101D}"/>
              </a:ext>
            </a:extLst>
          </p:cNvPr>
          <p:cNvSpPr>
            <a:spLocks noGrp="1"/>
          </p:cNvSpPr>
          <p:nvPr>
            <p:ph type="body" sz="quarter" idx="16" hasCustomPrompt="1"/>
          </p:nvPr>
        </p:nvSpPr>
        <p:spPr>
          <a:xfrm>
            <a:off x="11853360" y="1624738"/>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20" name="Text Placeholder 15">
            <a:extLst>
              <a:ext uri="{FF2B5EF4-FFF2-40B4-BE49-F238E27FC236}">
                <a16:creationId xmlns:a16="http://schemas.microsoft.com/office/drawing/2014/main" id="{A472DFCE-0203-77B1-9959-E4D19194B71F}"/>
              </a:ext>
            </a:extLst>
          </p:cNvPr>
          <p:cNvSpPr>
            <a:spLocks noGrp="1"/>
          </p:cNvSpPr>
          <p:nvPr>
            <p:ph type="body" sz="quarter" idx="17" hasCustomPrompt="1"/>
          </p:nvPr>
        </p:nvSpPr>
        <p:spPr>
          <a:xfrm>
            <a:off x="9150264" y="3405412"/>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21" name="Text Placeholder 15">
            <a:extLst>
              <a:ext uri="{FF2B5EF4-FFF2-40B4-BE49-F238E27FC236}">
                <a16:creationId xmlns:a16="http://schemas.microsoft.com/office/drawing/2014/main" id="{6B29C615-81A3-1AB7-DAAA-9D387790165E}"/>
              </a:ext>
            </a:extLst>
          </p:cNvPr>
          <p:cNvSpPr>
            <a:spLocks noGrp="1"/>
          </p:cNvSpPr>
          <p:nvPr>
            <p:ph type="body" sz="quarter" idx="18" hasCustomPrompt="1"/>
          </p:nvPr>
        </p:nvSpPr>
        <p:spPr>
          <a:xfrm>
            <a:off x="11853360" y="3405412"/>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22" name="Text Placeholder 15">
            <a:extLst>
              <a:ext uri="{FF2B5EF4-FFF2-40B4-BE49-F238E27FC236}">
                <a16:creationId xmlns:a16="http://schemas.microsoft.com/office/drawing/2014/main" id="{44049736-AAF6-7879-FB8D-D35D8574B107}"/>
              </a:ext>
            </a:extLst>
          </p:cNvPr>
          <p:cNvSpPr>
            <a:spLocks noGrp="1"/>
          </p:cNvSpPr>
          <p:nvPr>
            <p:ph type="body" sz="quarter" idx="19" hasCustomPrompt="1"/>
          </p:nvPr>
        </p:nvSpPr>
        <p:spPr>
          <a:xfrm>
            <a:off x="9150264" y="5174054"/>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23" name="Text Placeholder 15">
            <a:extLst>
              <a:ext uri="{FF2B5EF4-FFF2-40B4-BE49-F238E27FC236}">
                <a16:creationId xmlns:a16="http://schemas.microsoft.com/office/drawing/2014/main" id="{6EE6155F-D832-C709-5D7E-9F1A2F75785C}"/>
              </a:ext>
            </a:extLst>
          </p:cNvPr>
          <p:cNvSpPr>
            <a:spLocks noGrp="1"/>
          </p:cNvSpPr>
          <p:nvPr>
            <p:ph type="body" sz="quarter" idx="20" hasCustomPrompt="1"/>
          </p:nvPr>
        </p:nvSpPr>
        <p:spPr>
          <a:xfrm>
            <a:off x="11853360" y="5174054"/>
            <a:ext cx="2194560" cy="914400"/>
          </a:xfrm>
        </p:spPr>
        <p:txBody>
          <a:bodyPr lIns="0" tIns="0" rIns="0" bIns="0">
            <a:noAutofit/>
          </a:bodyPr>
          <a:lstStyle>
            <a:lvl1pPr marL="0" indent="0">
              <a:buFont typeface="Arial" panose="020B0604020202020204" pitchFamily="34" charset="0"/>
              <a:buNone/>
              <a:defRPr sz="6200">
                <a:solidFill>
                  <a:schemeClr val="accent3"/>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t>
            </a:r>
          </a:p>
        </p:txBody>
      </p:sp>
      <p:sp>
        <p:nvSpPr>
          <p:cNvPr id="24" name="Text Placeholder 15">
            <a:extLst>
              <a:ext uri="{FF2B5EF4-FFF2-40B4-BE49-F238E27FC236}">
                <a16:creationId xmlns:a16="http://schemas.microsoft.com/office/drawing/2014/main" id="{3A61C974-E043-09F2-6E69-55142A494918}"/>
              </a:ext>
            </a:extLst>
          </p:cNvPr>
          <p:cNvSpPr>
            <a:spLocks noGrp="1"/>
          </p:cNvSpPr>
          <p:nvPr>
            <p:ph type="body" sz="quarter" idx="21" hasCustomPrompt="1"/>
          </p:nvPr>
        </p:nvSpPr>
        <p:spPr>
          <a:xfrm>
            <a:off x="9150263" y="2586786"/>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25" name="Text Placeholder 15">
            <a:extLst>
              <a:ext uri="{FF2B5EF4-FFF2-40B4-BE49-F238E27FC236}">
                <a16:creationId xmlns:a16="http://schemas.microsoft.com/office/drawing/2014/main" id="{8DE061BB-0817-0974-6CC5-FE3EAE2F40AC}"/>
              </a:ext>
            </a:extLst>
          </p:cNvPr>
          <p:cNvSpPr>
            <a:spLocks noGrp="1"/>
          </p:cNvSpPr>
          <p:nvPr>
            <p:ph type="body" sz="quarter" idx="22" hasCustomPrompt="1"/>
          </p:nvPr>
        </p:nvSpPr>
        <p:spPr>
          <a:xfrm>
            <a:off x="11853359" y="2586786"/>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26" name="Text Placeholder 15">
            <a:extLst>
              <a:ext uri="{FF2B5EF4-FFF2-40B4-BE49-F238E27FC236}">
                <a16:creationId xmlns:a16="http://schemas.microsoft.com/office/drawing/2014/main" id="{986FBAF6-FDA9-68BA-C8C3-C2FF9A8132C0}"/>
              </a:ext>
            </a:extLst>
          </p:cNvPr>
          <p:cNvSpPr>
            <a:spLocks noGrp="1"/>
          </p:cNvSpPr>
          <p:nvPr>
            <p:ph type="body" sz="quarter" idx="23" hasCustomPrompt="1"/>
          </p:nvPr>
        </p:nvSpPr>
        <p:spPr>
          <a:xfrm>
            <a:off x="9150263" y="4391525"/>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27" name="Text Placeholder 15">
            <a:extLst>
              <a:ext uri="{FF2B5EF4-FFF2-40B4-BE49-F238E27FC236}">
                <a16:creationId xmlns:a16="http://schemas.microsoft.com/office/drawing/2014/main" id="{EDA13483-008D-3E04-7390-83DA0D69FA46}"/>
              </a:ext>
            </a:extLst>
          </p:cNvPr>
          <p:cNvSpPr>
            <a:spLocks noGrp="1"/>
          </p:cNvSpPr>
          <p:nvPr>
            <p:ph type="body" sz="quarter" idx="24" hasCustomPrompt="1"/>
          </p:nvPr>
        </p:nvSpPr>
        <p:spPr>
          <a:xfrm>
            <a:off x="11853359" y="4391525"/>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1" name="Text Placeholder 15">
            <a:extLst>
              <a:ext uri="{FF2B5EF4-FFF2-40B4-BE49-F238E27FC236}">
                <a16:creationId xmlns:a16="http://schemas.microsoft.com/office/drawing/2014/main" id="{E19B3E25-CDFC-7FB8-DA08-207B3649B05E}"/>
              </a:ext>
            </a:extLst>
          </p:cNvPr>
          <p:cNvSpPr>
            <a:spLocks noGrp="1"/>
          </p:cNvSpPr>
          <p:nvPr>
            <p:ph type="body" sz="quarter" idx="25" hasCustomPrompt="1"/>
          </p:nvPr>
        </p:nvSpPr>
        <p:spPr>
          <a:xfrm>
            <a:off x="9150263" y="6148137"/>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2" name="Text Placeholder 15">
            <a:extLst>
              <a:ext uri="{FF2B5EF4-FFF2-40B4-BE49-F238E27FC236}">
                <a16:creationId xmlns:a16="http://schemas.microsoft.com/office/drawing/2014/main" id="{EE32D071-0A9A-0404-1B5D-7A66EE13E0FC}"/>
              </a:ext>
            </a:extLst>
          </p:cNvPr>
          <p:cNvSpPr>
            <a:spLocks noGrp="1"/>
          </p:cNvSpPr>
          <p:nvPr>
            <p:ph type="body" sz="quarter" idx="26" hasCustomPrompt="1"/>
          </p:nvPr>
        </p:nvSpPr>
        <p:spPr>
          <a:xfrm>
            <a:off x="11853359" y="6148137"/>
            <a:ext cx="2194560" cy="914400"/>
          </a:xfrm>
        </p:spPr>
        <p:txBody>
          <a:bodyPr lIns="0" tIns="0" rIns="0" bIns="0">
            <a:noAutofit/>
          </a:bodyPr>
          <a:lstStyle>
            <a:lvl1pPr marL="0" indent="0">
              <a:lnSpc>
                <a:spcPct val="100000"/>
              </a:lnSpc>
              <a:buFont typeface="Arial" panose="020B0604020202020204" pitchFamily="34" charset="0"/>
              <a:buNone/>
              <a:defRPr sz="14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5" name="Slide Number Placeholder 34">
            <a:extLst>
              <a:ext uri="{FF2B5EF4-FFF2-40B4-BE49-F238E27FC236}">
                <a16:creationId xmlns:a16="http://schemas.microsoft.com/office/drawing/2014/main" id="{CE444326-8E15-1280-C3DF-79A02344AE74}"/>
              </a:ext>
            </a:extLst>
          </p:cNvPr>
          <p:cNvSpPr>
            <a:spLocks noGrp="1"/>
          </p:cNvSpPr>
          <p:nvPr>
            <p:ph type="sldNum" sz="quarter" idx="28"/>
          </p:nvPr>
        </p:nvSpPr>
        <p:spPr/>
        <p:txBody>
          <a:bodyPr/>
          <a:lstStyle>
            <a:lvl1pPr>
              <a:defRPr>
                <a:solidFill>
                  <a:schemeClr val="bg1"/>
                </a:solidFill>
              </a:defRPr>
            </a:lvl1pPr>
          </a:lstStyle>
          <a:p>
            <a:fld id="{EB0646EC-B13E-4BDC-AE75-A1840A3389BC}" type="slidenum">
              <a:rPr lang="en-US" smtClean="0"/>
              <a:pPr/>
              <a:t>‹#›</a:t>
            </a:fld>
            <a:endParaRPr lang="en-US" dirty="0"/>
          </a:p>
        </p:txBody>
      </p:sp>
      <p:sp>
        <p:nvSpPr>
          <p:cNvPr id="36" name="Footer Placeholder 13">
            <a:extLst>
              <a:ext uri="{FF2B5EF4-FFF2-40B4-BE49-F238E27FC236}">
                <a16:creationId xmlns:a16="http://schemas.microsoft.com/office/drawing/2014/main" id="{236C5D36-7C99-B1AB-191D-586E59E9FEC4}"/>
              </a:ext>
            </a:extLst>
          </p:cNvPr>
          <p:cNvSpPr txBox="1">
            <a:spLocks/>
          </p:cNvSpPr>
          <p:nvPr userDrawn="1"/>
        </p:nvSpPr>
        <p:spPr>
          <a:xfrm>
            <a:off x="10026157" y="7552944"/>
            <a:ext cx="3488113" cy="438150"/>
          </a:xfrm>
          <a:prstGeom prst="rect">
            <a:avLst/>
          </a:prstGeom>
        </p:spPr>
        <p:txBody>
          <a:bodyPr vert="horz" lIns="0" tIns="0" rIns="0" bIns="0" rtlCol="0" anchor="ctr"/>
          <a:lstStyle>
            <a:defPPr>
              <a:defRPr lang="en-US"/>
            </a:defPPr>
            <a:lvl1pPr marL="0" algn="ctr" defTabSz="457200" rtl="0" eaLnBrk="1" latinLnBrk="0" hangingPunct="1">
              <a:defRPr sz="1200" kern="1200">
                <a:solidFill>
                  <a:srgbClr val="0A032C"/>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bg1"/>
                </a:solidFill>
              </a:rPr>
              <a:t>Presentation Title  |</a:t>
            </a:r>
          </a:p>
        </p:txBody>
      </p:sp>
    </p:spTree>
    <p:extLst>
      <p:ext uri="{BB962C8B-B14F-4D97-AF65-F5344CB8AC3E}">
        <p14:creationId xmlns:p14="http://schemas.microsoft.com/office/powerpoint/2010/main" val="192323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Graph">
    <p:spTree>
      <p:nvGrpSpPr>
        <p:cNvPr id="1" name=""/>
        <p:cNvGrpSpPr/>
        <p:nvPr/>
      </p:nvGrpSpPr>
      <p:grpSpPr>
        <a:xfrm>
          <a:off x="0" y="0"/>
          <a:ext cx="0" cy="0"/>
          <a:chOff x="0" y="0"/>
          <a:chExt cx="0" cy="0"/>
        </a:xfrm>
      </p:grpSpPr>
      <p:sp>
        <p:nvSpPr>
          <p:cNvPr id="2" name="Title 1"/>
          <p:cNvSpPr>
            <a:spLocks noGrp="1"/>
          </p:cNvSpPr>
          <p:nvPr>
            <p:ph type="title"/>
          </p:nvPr>
        </p:nvSpPr>
        <p:spPr>
          <a:xfrm>
            <a:off x="1114128" y="637671"/>
            <a:ext cx="6922008" cy="1179576"/>
          </a:xfrm>
        </p:spPr>
        <p:txBody>
          <a:bodyPr lIns="0" tIns="0" rIns="0" bIns="0" anchor="t" anchorCtr="0">
            <a:noAutofit/>
          </a:bodyPr>
          <a:lstStyle>
            <a:lvl1pPr>
              <a:defRPr sz="4100"/>
            </a:lvl1pPr>
          </a:lstStyle>
          <a:p>
            <a:endParaRPr lang="en-US" dirty="0"/>
          </a:p>
        </p:txBody>
      </p:sp>
      <p:sp>
        <p:nvSpPr>
          <p:cNvPr id="8" name="Content Placeholder 2">
            <a:extLst>
              <a:ext uri="{FF2B5EF4-FFF2-40B4-BE49-F238E27FC236}">
                <a16:creationId xmlns:a16="http://schemas.microsoft.com/office/drawing/2014/main" id="{75F9EA09-E632-D156-BB4F-A3040E4CAC07}"/>
              </a:ext>
            </a:extLst>
          </p:cNvPr>
          <p:cNvSpPr>
            <a:spLocks noGrp="1"/>
          </p:cNvSpPr>
          <p:nvPr>
            <p:ph idx="14" hasCustomPrompt="1"/>
          </p:nvPr>
        </p:nvSpPr>
        <p:spPr>
          <a:xfrm>
            <a:off x="1114128" y="2142225"/>
            <a:ext cx="6922008" cy="5172975"/>
          </a:xfrm>
        </p:spPr>
        <p:txBody>
          <a:bodyPr lIns="0" tIns="0" rIns="0" bIns="0">
            <a:noAutofit/>
          </a:bodyPr>
          <a:lstStyle>
            <a:lvl1pPr>
              <a:lnSpc>
                <a:spcPct val="120000"/>
              </a:lnSpc>
              <a:spcBef>
                <a:spcPts val="1800"/>
              </a:spcBef>
              <a:defRPr sz="1900" b="0"/>
            </a:lvl1pPr>
            <a:lvl2pPr marL="288925" indent="-288925">
              <a:lnSpc>
                <a:spcPct val="120000"/>
              </a:lnSpc>
              <a:spcBef>
                <a:spcPts val="900"/>
              </a:spcBef>
              <a:buFont typeface="Franklin Gothic Book" panose="020B0503020102020204" pitchFamily="34" charset="0"/>
              <a:buChar char="―"/>
              <a:defRPr sz="1900"/>
            </a:lvl2pPr>
            <a:lvl3pPr>
              <a:lnSpc>
                <a:spcPct val="120000"/>
              </a:lnSpc>
              <a:spcBef>
                <a:spcPts val="1800"/>
              </a:spcBef>
              <a:defRPr sz="1900"/>
            </a:lvl3pPr>
            <a:lvl4pPr>
              <a:lnSpc>
                <a:spcPct val="120000"/>
              </a:lnSpc>
              <a:spcBef>
                <a:spcPts val="1800"/>
              </a:spcBef>
              <a:defRPr sz="1900"/>
            </a:lvl4pPr>
            <a:lvl5pPr>
              <a:lnSpc>
                <a:spcPct val="120000"/>
              </a:lnSpc>
              <a:spcBef>
                <a:spcPts val="1800"/>
              </a:spcBef>
              <a:defRPr sz="1900"/>
            </a:lvl5pPr>
          </a:lstStyle>
          <a:p>
            <a:pPr lvl="0"/>
            <a:r>
              <a:rPr lang="en-US" dirty="0"/>
              <a:t>First level</a:t>
            </a:r>
          </a:p>
          <a:p>
            <a:pPr lvl="1"/>
            <a:r>
              <a:rPr lang="en-US" dirty="0"/>
              <a:t>Sub-bullet</a:t>
            </a:r>
          </a:p>
        </p:txBody>
      </p:sp>
      <p:sp>
        <p:nvSpPr>
          <p:cNvPr id="17" name="Slide Number Placeholder 16">
            <a:extLst>
              <a:ext uri="{FF2B5EF4-FFF2-40B4-BE49-F238E27FC236}">
                <a16:creationId xmlns:a16="http://schemas.microsoft.com/office/drawing/2014/main" id="{DBB1F0C1-58E2-9B86-28BE-38A7161B7DDC}"/>
              </a:ext>
            </a:extLst>
          </p:cNvPr>
          <p:cNvSpPr>
            <a:spLocks noGrp="1"/>
          </p:cNvSpPr>
          <p:nvPr>
            <p:ph type="sldNum" sz="quarter" idx="18"/>
          </p:nvPr>
        </p:nvSpPr>
        <p:spPr/>
        <p:txBody>
          <a:bodyPr/>
          <a:lstStyle/>
          <a:p>
            <a:fld id="{EB0646EC-B13E-4BDC-AE75-A1840A3389BC}" type="slidenum">
              <a:rPr lang="en-US" smtClean="0"/>
              <a:pPr/>
              <a:t>‹#›</a:t>
            </a:fld>
            <a:endParaRPr lang="en-US" dirty="0"/>
          </a:p>
        </p:txBody>
      </p:sp>
      <p:sp>
        <p:nvSpPr>
          <p:cNvPr id="29" name="Chart Placeholder 28">
            <a:extLst>
              <a:ext uri="{FF2B5EF4-FFF2-40B4-BE49-F238E27FC236}">
                <a16:creationId xmlns:a16="http://schemas.microsoft.com/office/drawing/2014/main" id="{FB7497B1-B6C8-C723-E6F8-70AEC2A74C25}"/>
              </a:ext>
            </a:extLst>
          </p:cNvPr>
          <p:cNvSpPr>
            <a:spLocks noGrp="1"/>
          </p:cNvSpPr>
          <p:nvPr>
            <p:ph type="chart" sz="quarter" idx="19"/>
          </p:nvPr>
        </p:nvSpPr>
        <p:spPr>
          <a:xfrm>
            <a:off x="9710928" y="1847088"/>
            <a:ext cx="3776472" cy="5175504"/>
          </a:xfrm>
        </p:spPr>
        <p:txBody>
          <a:bodyPr>
            <a:normAutofit/>
          </a:bodyPr>
          <a:lstStyle>
            <a:lvl1pPr algn="ctr">
              <a:defRPr sz="2200"/>
            </a:lvl1pPr>
          </a:lstStyle>
          <a:p>
            <a:endParaRPr lang="en-US"/>
          </a:p>
        </p:txBody>
      </p:sp>
    </p:spTree>
    <p:extLst>
      <p:ext uri="{BB962C8B-B14F-4D97-AF65-F5344CB8AC3E}">
        <p14:creationId xmlns:p14="http://schemas.microsoft.com/office/powerpoint/2010/main" val="201283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5568" y="640080"/>
            <a:ext cx="12618720" cy="896112"/>
          </a:xfrm>
        </p:spPr>
        <p:txBody>
          <a:bodyPr vert="horz" lIns="0" tIns="0" rIns="0" bIns="0" rtlCol="0" anchor="t" anchorCtr="0">
            <a:noAutofit/>
          </a:bodyPr>
          <a:lstStyle>
            <a:lvl1pPr>
              <a:defRPr lang="en-US" sz="4100" dirty="0"/>
            </a:lvl1pPr>
          </a:lstStyle>
          <a:p>
            <a:pPr lvl="0"/>
            <a:r>
              <a:rPr lang="en-US" dirty="0"/>
              <a:t>Click to edit Master title style</a:t>
            </a:r>
          </a:p>
        </p:txBody>
      </p:sp>
      <p:sp>
        <p:nvSpPr>
          <p:cNvPr id="8" name="Slide Number Placeholder 7">
            <a:extLst>
              <a:ext uri="{FF2B5EF4-FFF2-40B4-BE49-F238E27FC236}">
                <a16:creationId xmlns:a16="http://schemas.microsoft.com/office/drawing/2014/main" id="{B10B32E4-2959-7499-04A2-46D2E39BB034}"/>
              </a:ext>
            </a:extLst>
          </p:cNvPr>
          <p:cNvSpPr>
            <a:spLocks noGrp="1"/>
          </p:cNvSpPr>
          <p:nvPr>
            <p:ph type="sldNum" sz="quarter" idx="11"/>
          </p:nvPr>
        </p:nvSpPr>
        <p:spPr/>
        <p:txBody>
          <a:bodyPr/>
          <a:lstStyle/>
          <a:p>
            <a:fld id="{EB0646EC-B13E-4BDC-AE75-A1840A3389BC}" type="slidenum">
              <a:rPr lang="en-US" smtClean="0"/>
              <a:pPr/>
              <a:t>‹#›</a:t>
            </a:fld>
            <a:endParaRPr lang="en-US" dirty="0"/>
          </a:p>
        </p:txBody>
      </p:sp>
    </p:spTree>
    <p:extLst>
      <p:ext uri="{BB962C8B-B14F-4D97-AF65-F5344CB8AC3E}">
        <p14:creationId xmlns:p14="http://schemas.microsoft.com/office/powerpoint/2010/main" val="80593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Electic Green Dots">
    <p:bg>
      <p:bgPr>
        <a:solidFill>
          <a:srgbClr val="014246"/>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D3CACF3-EEE6-3EFE-D6F2-D68E277385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61158" y="-1702341"/>
            <a:ext cx="5053262" cy="5053262"/>
          </a:xfrm>
          <a:prstGeom prst="rect">
            <a:avLst/>
          </a:prstGeom>
        </p:spPr>
      </p:pic>
      <p:pic>
        <p:nvPicPr>
          <p:cNvPr id="22" name="Graphic 21">
            <a:extLst>
              <a:ext uri="{FF2B5EF4-FFF2-40B4-BE49-F238E27FC236}">
                <a16:creationId xmlns:a16="http://schemas.microsoft.com/office/drawing/2014/main" id="{4A17430C-82AF-FF9E-67D5-7B749FAC72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225528" y="4315968"/>
            <a:ext cx="2788920" cy="2788920"/>
          </a:xfrm>
          <a:prstGeom prst="rect">
            <a:avLst/>
          </a:prstGeom>
        </p:spPr>
      </p:pic>
      <p:sp>
        <p:nvSpPr>
          <p:cNvPr id="3" name="Text Placeholder 2"/>
          <p:cNvSpPr>
            <a:spLocks noGrp="1"/>
          </p:cNvSpPr>
          <p:nvPr>
            <p:ph type="body" idx="1" hasCustomPrompt="1"/>
          </p:nvPr>
        </p:nvSpPr>
        <p:spPr>
          <a:xfrm>
            <a:off x="998220" y="5350937"/>
            <a:ext cx="12618720" cy="1170179"/>
          </a:xfrm>
        </p:spPr>
        <p:txBody>
          <a:bodyPr lIns="0" tIns="0" rIns="0" bIns="0">
            <a:noAutofit/>
          </a:bodyPr>
          <a:lstStyle>
            <a:lvl1pPr marL="0" indent="0">
              <a:buNone/>
              <a:defRPr sz="3200">
                <a:solidFill>
                  <a:schemeClr val="accen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Subhead</a:t>
            </a:r>
          </a:p>
        </p:txBody>
      </p:sp>
      <p:sp>
        <p:nvSpPr>
          <p:cNvPr id="2" name="Title 1"/>
          <p:cNvSpPr>
            <a:spLocks noGrp="1"/>
          </p:cNvSpPr>
          <p:nvPr>
            <p:ph type="title" hasCustomPrompt="1"/>
          </p:nvPr>
        </p:nvSpPr>
        <p:spPr>
          <a:xfrm>
            <a:off x="998220" y="3260558"/>
            <a:ext cx="12618720" cy="2021912"/>
          </a:xfrm>
        </p:spPr>
        <p:txBody>
          <a:bodyPr lIns="0" tIns="0" rIns="0" bIns="0" anchor="b">
            <a:noAutofit/>
          </a:bodyPr>
          <a:lstStyle>
            <a:lvl1pPr>
              <a:defRPr sz="6400">
                <a:solidFill>
                  <a:schemeClr val="bg1"/>
                </a:solidFill>
              </a:defRPr>
            </a:lvl1pPr>
          </a:lstStyle>
          <a:p>
            <a:r>
              <a:rPr lang="en-US" dirty="0"/>
              <a:t>Section title</a:t>
            </a:r>
          </a:p>
        </p:txBody>
      </p:sp>
      <p:pic>
        <p:nvPicPr>
          <p:cNvPr id="10" name="Picture 9">
            <a:extLst>
              <a:ext uri="{FF2B5EF4-FFF2-40B4-BE49-F238E27FC236}">
                <a16:creationId xmlns:a16="http://schemas.microsoft.com/office/drawing/2014/main" id="{3CC80DE4-D207-234F-86A6-4B84D9171403}"/>
              </a:ext>
            </a:extLst>
          </p:cNvPr>
          <p:cNvPicPr>
            <a:picLocks noChangeAspect="1"/>
          </p:cNvPicPr>
          <p:nvPr userDrawn="1"/>
        </p:nvPicPr>
        <p:blipFill>
          <a:blip r:embed="rId6">
            <a:alphaModFix amt="18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11" name="Rectangle 10">
            <a:extLst>
              <a:ext uri="{FF2B5EF4-FFF2-40B4-BE49-F238E27FC236}">
                <a16:creationId xmlns:a16="http://schemas.microsoft.com/office/drawing/2014/main" id="{BBFABF41-74EB-634F-B279-3BF96D88211A}"/>
              </a:ext>
            </a:extLst>
          </p:cNvPr>
          <p:cNvSpPr/>
          <p:nvPr userDrawn="1"/>
        </p:nvSpPr>
        <p:spPr>
          <a:xfrm>
            <a:off x="0" y="0"/>
            <a:ext cx="635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62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Beige Dots">
    <p:bg>
      <p:bgPr>
        <a:solidFill>
          <a:srgbClr val="01424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625D4E3-47F4-CEB2-868C-F1E02E2C99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61158" y="-1702341"/>
            <a:ext cx="5053262" cy="5053262"/>
          </a:xfrm>
          <a:prstGeom prst="rect">
            <a:avLst/>
          </a:prstGeom>
        </p:spPr>
      </p:pic>
      <p:pic>
        <p:nvPicPr>
          <p:cNvPr id="20" name="Graphic 19">
            <a:extLst>
              <a:ext uri="{FF2B5EF4-FFF2-40B4-BE49-F238E27FC236}">
                <a16:creationId xmlns:a16="http://schemas.microsoft.com/office/drawing/2014/main" id="{DF524DF6-7E56-BFBA-CE26-E5D0E104188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225528" y="4315968"/>
            <a:ext cx="2788920" cy="2788920"/>
          </a:xfrm>
          <a:prstGeom prst="rect">
            <a:avLst/>
          </a:prstGeom>
        </p:spPr>
      </p:pic>
      <p:sp>
        <p:nvSpPr>
          <p:cNvPr id="3" name="Text Placeholder 2"/>
          <p:cNvSpPr>
            <a:spLocks noGrp="1"/>
          </p:cNvSpPr>
          <p:nvPr>
            <p:ph type="body" idx="1" hasCustomPrompt="1"/>
          </p:nvPr>
        </p:nvSpPr>
        <p:spPr>
          <a:xfrm>
            <a:off x="998220" y="5350937"/>
            <a:ext cx="12618720" cy="1170179"/>
          </a:xfrm>
        </p:spPr>
        <p:txBody>
          <a:bodyPr lIns="0" tIns="0" rIns="0" bIns="0">
            <a:noAutofit/>
          </a:bodyPr>
          <a:lstStyle>
            <a:lvl1pPr marL="0" indent="0">
              <a:buNone/>
              <a:defRPr sz="3200">
                <a:solidFill>
                  <a:schemeClr val="accent4"/>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Subhead</a:t>
            </a:r>
          </a:p>
        </p:txBody>
      </p:sp>
      <p:sp>
        <p:nvSpPr>
          <p:cNvPr id="2" name="Title 1"/>
          <p:cNvSpPr>
            <a:spLocks noGrp="1"/>
          </p:cNvSpPr>
          <p:nvPr>
            <p:ph type="title" hasCustomPrompt="1"/>
          </p:nvPr>
        </p:nvSpPr>
        <p:spPr>
          <a:xfrm>
            <a:off x="998220" y="3260558"/>
            <a:ext cx="12618720" cy="2021912"/>
          </a:xfrm>
        </p:spPr>
        <p:txBody>
          <a:bodyPr lIns="0" tIns="0" rIns="0" bIns="0" anchor="b">
            <a:noAutofit/>
          </a:bodyPr>
          <a:lstStyle>
            <a:lvl1pPr>
              <a:defRPr sz="6400">
                <a:solidFill>
                  <a:schemeClr val="bg1"/>
                </a:solidFill>
              </a:defRPr>
            </a:lvl1pPr>
          </a:lstStyle>
          <a:p>
            <a:r>
              <a:rPr lang="en-US" dirty="0"/>
              <a:t>Section title</a:t>
            </a:r>
          </a:p>
        </p:txBody>
      </p:sp>
      <p:pic>
        <p:nvPicPr>
          <p:cNvPr id="7" name="Picture 6">
            <a:extLst>
              <a:ext uri="{FF2B5EF4-FFF2-40B4-BE49-F238E27FC236}">
                <a16:creationId xmlns:a16="http://schemas.microsoft.com/office/drawing/2014/main" id="{87793A6E-24C7-DE47-8F11-540CA62BBC80}"/>
              </a:ext>
            </a:extLst>
          </p:cNvPr>
          <p:cNvPicPr>
            <a:picLocks noChangeAspect="1"/>
          </p:cNvPicPr>
          <p:nvPr userDrawn="1"/>
        </p:nvPicPr>
        <p:blipFill>
          <a:blip r:embed="rId6">
            <a:alphaModFix amt="18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8" name="Rectangle 7">
            <a:extLst>
              <a:ext uri="{FF2B5EF4-FFF2-40B4-BE49-F238E27FC236}">
                <a16:creationId xmlns:a16="http://schemas.microsoft.com/office/drawing/2014/main" id="{7653B549-8A22-4B46-A61F-6551FC2547E6}"/>
              </a:ext>
            </a:extLst>
          </p:cNvPr>
          <p:cNvSpPr/>
          <p:nvPr userDrawn="1"/>
        </p:nvSpPr>
        <p:spPr>
          <a:xfrm>
            <a:off x="0" y="0"/>
            <a:ext cx="63500"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72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Chartreuse">
    <p:bg>
      <p:bgPr>
        <a:solidFill>
          <a:srgbClr val="01424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2445F59-627A-00E5-C88C-F1138A046F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61158" y="-1702341"/>
            <a:ext cx="5053262" cy="5053262"/>
          </a:xfrm>
          <a:prstGeom prst="rect">
            <a:avLst/>
          </a:prstGeom>
        </p:spPr>
      </p:pic>
      <p:pic>
        <p:nvPicPr>
          <p:cNvPr id="22" name="Graphic 21">
            <a:extLst>
              <a:ext uri="{FF2B5EF4-FFF2-40B4-BE49-F238E27FC236}">
                <a16:creationId xmlns:a16="http://schemas.microsoft.com/office/drawing/2014/main" id="{015B889B-928E-CEB8-2A4C-E1731D762B6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225528" y="4315968"/>
            <a:ext cx="2788920" cy="2788920"/>
          </a:xfrm>
          <a:prstGeom prst="rect">
            <a:avLst/>
          </a:prstGeom>
        </p:spPr>
      </p:pic>
      <p:sp>
        <p:nvSpPr>
          <p:cNvPr id="3" name="Text Placeholder 2"/>
          <p:cNvSpPr>
            <a:spLocks noGrp="1"/>
          </p:cNvSpPr>
          <p:nvPr>
            <p:ph type="body" idx="1" hasCustomPrompt="1"/>
          </p:nvPr>
        </p:nvSpPr>
        <p:spPr>
          <a:xfrm>
            <a:off x="998220" y="5350937"/>
            <a:ext cx="12618720" cy="1170179"/>
          </a:xfrm>
        </p:spPr>
        <p:txBody>
          <a:bodyPr lIns="0" tIns="0" rIns="0" bIns="0">
            <a:noAutofit/>
          </a:bodyPr>
          <a:lstStyle>
            <a:lvl1pPr marL="0" indent="0">
              <a:buNone/>
              <a:defRPr sz="3200">
                <a:solidFill>
                  <a:schemeClr val="accent2"/>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Subhead</a:t>
            </a:r>
          </a:p>
        </p:txBody>
      </p:sp>
      <p:sp>
        <p:nvSpPr>
          <p:cNvPr id="2" name="Title 1"/>
          <p:cNvSpPr>
            <a:spLocks noGrp="1"/>
          </p:cNvSpPr>
          <p:nvPr>
            <p:ph type="title" hasCustomPrompt="1"/>
          </p:nvPr>
        </p:nvSpPr>
        <p:spPr>
          <a:xfrm>
            <a:off x="998220" y="3260558"/>
            <a:ext cx="12618720" cy="2021912"/>
          </a:xfrm>
        </p:spPr>
        <p:txBody>
          <a:bodyPr lIns="0" tIns="0" rIns="0" bIns="0" anchor="b">
            <a:noAutofit/>
          </a:bodyPr>
          <a:lstStyle>
            <a:lvl1pPr>
              <a:defRPr sz="6400">
                <a:solidFill>
                  <a:schemeClr val="bg1"/>
                </a:solidFill>
              </a:defRPr>
            </a:lvl1pPr>
          </a:lstStyle>
          <a:p>
            <a:r>
              <a:rPr lang="en-US" dirty="0"/>
              <a:t>Section title</a:t>
            </a:r>
          </a:p>
        </p:txBody>
      </p:sp>
      <p:pic>
        <p:nvPicPr>
          <p:cNvPr id="7" name="Picture 6">
            <a:extLst>
              <a:ext uri="{FF2B5EF4-FFF2-40B4-BE49-F238E27FC236}">
                <a16:creationId xmlns:a16="http://schemas.microsoft.com/office/drawing/2014/main" id="{15FCA508-3391-ED4E-AD53-3CE585A695C0}"/>
              </a:ext>
            </a:extLst>
          </p:cNvPr>
          <p:cNvPicPr>
            <a:picLocks noChangeAspect="1"/>
          </p:cNvPicPr>
          <p:nvPr userDrawn="1"/>
        </p:nvPicPr>
        <p:blipFill>
          <a:blip r:embed="rId6">
            <a:alphaModFix amt="18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8" name="Rectangle 7">
            <a:extLst>
              <a:ext uri="{FF2B5EF4-FFF2-40B4-BE49-F238E27FC236}">
                <a16:creationId xmlns:a16="http://schemas.microsoft.com/office/drawing/2014/main" id="{A4117CDE-F379-F343-9CAC-CF5C0436919A}"/>
              </a:ext>
            </a:extLst>
          </p:cNvPr>
          <p:cNvSpPr/>
          <p:nvPr userDrawn="1"/>
        </p:nvSpPr>
        <p:spPr>
          <a:xfrm>
            <a:off x="0" y="0"/>
            <a:ext cx="63500"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6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Cyan">
    <p:bg>
      <p:bgPr>
        <a:solidFill>
          <a:srgbClr val="014246"/>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98220" y="5350937"/>
            <a:ext cx="12618720" cy="1170179"/>
          </a:xfrm>
        </p:spPr>
        <p:txBody>
          <a:bodyPr lIns="0" tIns="0" rIns="0" bIns="0">
            <a:noAutofit/>
          </a:bodyPr>
          <a:lstStyle>
            <a:lvl1pPr marL="0" indent="0">
              <a:buNone/>
              <a:defRPr sz="3200">
                <a:solidFill>
                  <a:schemeClr val="accent3"/>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Subhead</a:t>
            </a:r>
          </a:p>
        </p:txBody>
      </p:sp>
      <p:pic>
        <p:nvPicPr>
          <p:cNvPr id="14" name="Graphic 13">
            <a:extLst>
              <a:ext uri="{FF2B5EF4-FFF2-40B4-BE49-F238E27FC236}">
                <a16:creationId xmlns:a16="http://schemas.microsoft.com/office/drawing/2014/main" id="{7CBA1537-4129-8319-CE2E-238F140353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2222398" y="4316525"/>
            <a:ext cx="2789083" cy="2789083"/>
          </a:xfrm>
          <a:prstGeom prst="rect">
            <a:avLst/>
          </a:prstGeom>
        </p:spPr>
      </p:pic>
      <p:pic>
        <p:nvPicPr>
          <p:cNvPr id="20" name="Graphic 19">
            <a:extLst>
              <a:ext uri="{FF2B5EF4-FFF2-40B4-BE49-F238E27FC236}">
                <a16:creationId xmlns:a16="http://schemas.microsoft.com/office/drawing/2014/main" id="{00A2295A-41D5-CFD1-6BD1-165ED4A186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61158" y="-1702341"/>
            <a:ext cx="5053262" cy="5053262"/>
          </a:xfrm>
          <a:prstGeom prst="rect">
            <a:avLst/>
          </a:prstGeom>
        </p:spPr>
      </p:pic>
      <p:sp>
        <p:nvSpPr>
          <p:cNvPr id="2" name="Title 1"/>
          <p:cNvSpPr>
            <a:spLocks noGrp="1"/>
          </p:cNvSpPr>
          <p:nvPr>
            <p:ph type="title" hasCustomPrompt="1"/>
          </p:nvPr>
        </p:nvSpPr>
        <p:spPr>
          <a:xfrm>
            <a:off x="998220" y="3260558"/>
            <a:ext cx="12618720" cy="2021912"/>
          </a:xfrm>
        </p:spPr>
        <p:txBody>
          <a:bodyPr lIns="0" tIns="0" rIns="0" bIns="0" anchor="b">
            <a:noAutofit/>
          </a:bodyPr>
          <a:lstStyle>
            <a:lvl1pPr>
              <a:defRPr sz="6400">
                <a:solidFill>
                  <a:schemeClr val="bg1"/>
                </a:solidFill>
              </a:defRPr>
            </a:lvl1pPr>
          </a:lstStyle>
          <a:p>
            <a:r>
              <a:rPr lang="en-US" dirty="0"/>
              <a:t>Section title</a:t>
            </a:r>
          </a:p>
        </p:txBody>
      </p:sp>
      <p:pic>
        <p:nvPicPr>
          <p:cNvPr id="7" name="Picture 6">
            <a:extLst>
              <a:ext uri="{FF2B5EF4-FFF2-40B4-BE49-F238E27FC236}">
                <a16:creationId xmlns:a16="http://schemas.microsoft.com/office/drawing/2014/main" id="{3FE14E64-82FC-E041-A9E0-4B5A4BEA56BD}"/>
              </a:ext>
            </a:extLst>
          </p:cNvPr>
          <p:cNvPicPr>
            <a:picLocks noChangeAspect="1"/>
          </p:cNvPicPr>
          <p:nvPr userDrawn="1"/>
        </p:nvPicPr>
        <p:blipFill>
          <a:blip r:embed="rId6">
            <a:alphaModFix amt="18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8" name="Rectangle 7">
            <a:extLst>
              <a:ext uri="{FF2B5EF4-FFF2-40B4-BE49-F238E27FC236}">
                <a16:creationId xmlns:a16="http://schemas.microsoft.com/office/drawing/2014/main" id="{B5049936-7AF7-5C42-9389-35D329CB8436}"/>
              </a:ext>
            </a:extLst>
          </p:cNvPr>
          <p:cNvSpPr/>
          <p:nvPr userDrawn="1"/>
        </p:nvSpPr>
        <p:spPr>
          <a:xfrm>
            <a:off x="0" y="0"/>
            <a:ext cx="63500" cy="822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98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004847"/>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2573CE3-DECD-A1F8-79B3-7B377E19FC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98802" y="2518003"/>
            <a:ext cx="5624492" cy="5711597"/>
          </a:xfrm>
          <a:prstGeom prst="rect">
            <a:avLst/>
          </a:prstGeom>
        </p:spPr>
      </p:pic>
      <p:sp>
        <p:nvSpPr>
          <p:cNvPr id="10" name="Slide Number Placeholder 9">
            <a:extLst>
              <a:ext uri="{FF2B5EF4-FFF2-40B4-BE49-F238E27FC236}">
                <a16:creationId xmlns:a16="http://schemas.microsoft.com/office/drawing/2014/main" id="{44AF1815-4199-713E-0C5E-22AE9F87C3A1}"/>
              </a:ext>
            </a:extLst>
          </p:cNvPr>
          <p:cNvSpPr>
            <a:spLocks noGrp="1"/>
          </p:cNvSpPr>
          <p:nvPr>
            <p:ph type="sldNum" sz="quarter" idx="17"/>
          </p:nvPr>
        </p:nvSpPr>
        <p:spPr/>
        <p:txBody>
          <a:bodyPr/>
          <a:lstStyle/>
          <a:p>
            <a:fld id="{EB0646EC-B13E-4BDC-AE75-A1840A3389BC}" type="slidenum">
              <a:rPr lang="en-US" smtClean="0"/>
              <a:pPr/>
              <a:t>‹#›</a:t>
            </a:fld>
            <a:endParaRPr lang="en-US" dirty="0"/>
          </a:p>
        </p:txBody>
      </p:sp>
      <p:sp>
        <p:nvSpPr>
          <p:cNvPr id="11" name="Content Placeholder 2">
            <a:extLst>
              <a:ext uri="{FF2B5EF4-FFF2-40B4-BE49-F238E27FC236}">
                <a16:creationId xmlns:a16="http://schemas.microsoft.com/office/drawing/2014/main" id="{ECEAA0FE-3D96-6A9E-226C-DC3D1BDEAF3E}"/>
              </a:ext>
            </a:extLst>
          </p:cNvPr>
          <p:cNvSpPr>
            <a:spLocks noGrp="1"/>
          </p:cNvSpPr>
          <p:nvPr>
            <p:ph idx="18" hasCustomPrompt="1"/>
          </p:nvPr>
        </p:nvSpPr>
        <p:spPr>
          <a:xfrm>
            <a:off x="1114128" y="2126716"/>
            <a:ext cx="4471424" cy="438912"/>
          </a:xfrm>
        </p:spPr>
        <p:txBody>
          <a:bodyPr vert="horz" lIns="0" tIns="0" rIns="0" bIns="0" rtlCol="0" anchor="b" anchorCtr="0">
            <a:noAutofit/>
          </a:bodyPr>
          <a:lstStyle>
            <a:lvl1pPr>
              <a:defRPr lang="en-US" sz="1800" b="1" cap="all" baseline="0" dirty="0">
                <a:solidFill>
                  <a:schemeClr val="accent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Subhead</a:t>
            </a:r>
          </a:p>
        </p:txBody>
      </p:sp>
      <p:sp>
        <p:nvSpPr>
          <p:cNvPr id="13" name="Content Placeholder 2">
            <a:extLst>
              <a:ext uri="{FF2B5EF4-FFF2-40B4-BE49-F238E27FC236}">
                <a16:creationId xmlns:a16="http://schemas.microsoft.com/office/drawing/2014/main" id="{FDCCBBC7-7F75-8288-F4E9-248A1C0B7B09}"/>
              </a:ext>
            </a:extLst>
          </p:cNvPr>
          <p:cNvSpPr>
            <a:spLocks noGrp="1"/>
          </p:cNvSpPr>
          <p:nvPr>
            <p:ph idx="19" hasCustomPrompt="1"/>
          </p:nvPr>
        </p:nvSpPr>
        <p:spPr>
          <a:xfrm>
            <a:off x="1114128" y="6566513"/>
            <a:ext cx="4211686" cy="438912"/>
          </a:xfrm>
        </p:spPr>
        <p:txBody>
          <a:bodyPr vert="horz" lIns="0" tIns="0" rIns="0" bIns="0" rtlCol="0" anchor="b" anchorCtr="0">
            <a:noAutofit/>
          </a:bodyPr>
          <a:lstStyle>
            <a:lvl1pPr>
              <a:defRPr lang="en-US" sz="1600" b="1" cap="none" baseline="0" dirty="0">
                <a:solidFill>
                  <a:schemeClr val="bg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Title</a:t>
            </a:r>
          </a:p>
        </p:txBody>
      </p:sp>
      <p:sp>
        <p:nvSpPr>
          <p:cNvPr id="14" name="Content Placeholder 2">
            <a:extLst>
              <a:ext uri="{FF2B5EF4-FFF2-40B4-BE49-F238E27FC236}">
                <a16:creationId xmlns:a16="http://schemas.microsoft.com/office/drawing/2014/main" id="{0DF26CE2-1DCB-ABE4-4023-744296B29003}"/>
              </a:ext>
            </a:extLst>
          </p:cNvPr>
          <p:cNvSpPr>
            <a:spLocks noGrp="1"/>
          </p:cNvSpPr>
          <p:nvPr>
            <p:ph idx="20" hasCustomPrompt="1"/>
          </p:nvPr>
        </p:nvSpPr>
        <p:spPr>
          <a:xfrm>
            <a:off x="6038668" y="6566513"/>
            <a:ext cx="4211686" cy="438912"/>
          </a:xfrm>
        </p:spPr>
        <p:txBody>
          <a:bodyPr vert="horz" lIns="0" tIns="0" rIns="0" bIns="0" rtlCol="0" anchor="b" anchorCtr="0">
            <a:noAutofit/>
          </a:bodyPr>
          <a:lstStyle>
            <a:lvl1pPr>
              <a:defRPr lang="en-US" sz="1600" b="1" cap="none" baseline="0" dirty="0">
                <a:solidFill>
                  <a:schemeClr val="bg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err="1"/>
              <a:t>Firstname</a:t>
            </a:r>
            <a:r>
              <a:rPr lang="en-US" dirty="0"/>
              <a:t> </a:t>
            </a:r>
            <a:r>
              <a:rPr lang="en-US" dirty="0" err="1"/>
              <a:t>Lastname</a:t>
            </a:r>
            <a:endParaRPr lang="en-US" dirty="0"/>
          </a:p>
        </p:txBody>
      </p:sp>
      <p:sp>
        <p:nvSpPr>
          <p:cNvPr id="16" name="Content Placeholder 2">
            <a:extLst>
              <a:ext uri="{FF2B5EF4-FFF2-40B4-BE49-F238E27FC236}">
                <a16:creationId xmlns:a16="http://schemas.microsoft.com/office/drawing/2014/main" id="{3C576539-11EF-7791-183E-D0138EACFAD2}"/>
              </a:ext>
            </a:extLst>
          </p:cNvPr>
          <p:cNvSpPr>
            <a:spLocks noGrp="1"/>
          </p:cNvSpPr>
          <p:nvPr>
            <p:ph idx="22" hasCustomPrompt="1"/>
          </p:nvPr>
        </p:nvSpPr>
        <p:spPr>
          <a:xfrm>
            <a:off x="6038668" y="6992708"/>
            <a:ext cx="4211686" cy="334524"/>
          </a:xfrm>
        </p:spPr>
        <p:txBody>
          <a:bodyPr vert="horz" lIns="0" tIns="0" rIns="0" bIns="0" rtlCol="0" anchor="t" anchorCtr="0">
            <a:noAutofit/>
          </a:bodyPr>
          <a:lstStyle>
            <a:lvl1pPr>
              <a:defRPr lang="en-US" sz="1600" b="0" cap="none" baseline="0" dirty="0">
                <a:solidFill>
                  <a:schemeClr val="bg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Job Title</a:t>
            </a:r>
          </a:p>
        </p:txBody>
      </p:sp>
      <p:sp>
        <p:nvSpPr>
          <p:cNvPr id="18" name="Content Placeholder 2">
            <a:extLst>
              <a:ext uri="{FF2B5EF4-FFF2-40B4-BE49-F238E27FC236}">
                <a16:creationId xmlns:a16="http://schemas.microsoft.com/office/drawing/2014/main" id="{941169DD-BAB9-2969-52C3-C5FB428802F0}"/>
              </a:ext>
            </a:extLst>
          </p:cNvPr>
          <p:cNvSpPr>
            <a:spLocks noGrp="1"/>
          </p:cNvSpPr>
          <p:nvPr>
            <p:ph idx="23" hasCustomPrompt="1"/>
          </p:nvPr>
        </p:nvSpPr>
        <p:spPr>
          <a:xfrm>
            <a:off x="1114128" y="382135"/>
            <a:ext cx="4471424" cy="438912"/>
          </a:xfrm>
        </p:spPr>
        <p:txBody>
          <a:bodyPr vert="horz" lIns="0" tIns="0" rIns="0" bIns="0" rtlCol="0" anchor="b" anchorCtr="0">
            <a:noAutofit/>
          </a:bodyPr>
          <a:lstStyle>
            <a:lvl1pPr>
              <a:defRPr lang="en-US" sz="1800" b="1" cap="all" baseline="0" dirty="0">
                <a:solidFill>
                  <a:schemeClr val="accent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appendix</a:t>
            </a:r>
          </a:p>
        </p:txBody>
      </p:sp>
      <p:sp>
        <p:nvSpPr>
          <p:cNvPr id="20" name="Content Placeholder 2">
            <a:extLst>
              <a:ext uri="{FF2B5EF4-FFF2-40B4-BE49-F238E27FC236}">
                <a16:creationId xmlns:a16="http://schemas.microsoft.com/office/drawing/2014/main" id="{E22820F2-AA01-DF2E-E024-034DDCE47B9B}"/>
              </a:ext>
            </a:extLst>
          </p:cNvPr>
          <p:cNvSpPr>
            <a:spLocks noGrp="1"/>
          </p:cNvSpPr>
          <p:nvPr>
            <p:ph idx="25" hasCustomPrompt="1"/>
          </p:nvPr>
        </p:nvSpPr>
        <p:spPr>
          <a:xfrm>
            <a:off x="6038668" y="7480665"/>
            <a:ext cx="4211686" cy="274320"/>
          </a:xfrm>
        </p:spPr>
        <p:txBody>
          <a:bodyPr vert="horz" lIns="0" tIns="0" rIns="0" bIns="0" rtlCol="0" anchor="b" anchorCtr="0">
            <a:noAutofit/>
          </a:bodyPr>
          <a:lstStyle>
            <a:lvl1pPr>
              <a:defRPr lang="en-US" sz="2600" b="0" cap="none" baseline="0" dirty="0">
                <a:solidFill>
                  <a:schemeClr val="accent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email</a:t>
            </a:r>
          </a:p>
        </p:txBody>
      </p:sp>
      <p:sp>
        <p:nvSpPr>
          <p:cNvPr id="29" name="Text Placeholder 26">
            <a:extLst>
              <a:ext uri="{FF2B5EF4-FFF2-40B4-BE49-F238E27FC236}">
                <a16:creationId xmlns:a16="http://schemas.microsoft.com/office/drawing/2014/main" id="{A0ABD5F4-8BB7-D5D6-D4AF-1C597A6EE611}"/>
              </a:ext>
            </a:extLst>
          </p:cNvPr>
          <p:cNvSpPr>
            <a:spLocks noGrp="1"/>
          </p:cNvSpPr>
          <p:nvPr>
            <p:ph type="body" sz="quarter" idx="26" hasCustomPrompt="1"/>
          </p:nvPr>
        </p:nvSpPr>
        <p:spPr>
          <a:xfrm>
            <a:off x="5778930" y="2783006"/>
            <a:ext cx="4471424" cy="3975100"/>
          </a:xfrm>
        </p:spPr>
        <p:txBody>
          <a:bodyPr lIns="0" tIns="0" rIns="0" bIns="0">
            <a:noAutofit/>
          </a:bodyPr>
          <a:lstStyle>
            <a:lvl1pPr marL="288925" indent="-288925">
              <a:lnSpc>
                <a:spcPct val="100000"/>
              </a:lnSpc>
              <a:buFont typeface="Franklin Gothic Book" panose="020B0503020102020204" pitchFamily="34" charset="0"/>
              <a:buChar char="―"/>
              <a:defRPr sz="1900"/>
            </a:lvl1pPr>
            <a:lvl2pPr marL="517525" indent="-228600">
              <a:lnSpc>
                <a:spcPct val="100000"/>
              </a:lnSpc>
              <a:spcBef>
                <a:spcPts val="1200"/>
              </a:spcBef>
              <a:buFont typeface="Arial" panose="020B0604020202020204" pitchFamily="34" charset="0"/>
              <a:buChar char="•"/>
              <a:defRPr sz="1600"/>
            </a:lvl2pPr>
            <a:lvl3pPr>
              <a:defRPr sz="1900"/>
            </a:lvl3pPr>
            <a:lvl4pPr>
              <a:defRPr sz="1900"/>
            </a:lvl4pPr>
            <a:lvl5pPr>
              <a:defRPr sz="1900"/>
            </a:lvl5pPr>
          </a:lstStyle>
          <a:p>
            <a:pPr lvl="0"/>
            <a:r>
              <a:rPr lang="en-US" dirty="0"/>
              <a:t>First level</a:t>
            </a:r>
          </a:p>
          <a:p>
            <a:pPr lvl="1"/>
            <a:r>
              <a:rPr lang="en-US" dirty="0"/>
              <a:t>Second level</a:t>
            </a:r>
          </a:p>
        </p:txBody>
      </p:sp>
      <p:sp>
        <p:nvSpPr>
          <p:cNvPr id="30" name="Text Placeholder 26">
            <a:extLst>
              <a:ext uri="{FF2B5EF4-FFF2-40B4-BE49-F238E27FC236}">
                <a16:creationId xmlns:a16="http://schemas.microsoft.com/office/drawing/2014/main" id="{212F09CD-791D-D24F-6FDA-AED0DE41D4E9}"/>
              </a:ext>
            </a:extLst>
          </p:cNvPr>
          <p:cNvSpPr>
            <a:spLocks noGrp="1"/>
          </p:cNvSpPr>
          <p:nvPr>
            <p:ph type="body" sz="quarter" idx="27" hasCustomPrompt="1"/>
          </p:nvPr>
        </p:nvSpPr>
        <p:spPr>
          <a:xfrm>
            <a:off x="1114128" y="2783006"/>
            <a:ext cx="4471424" cy="3975100"/>
          </a:xfrm>
        </p:spPr>
        <p:txBody>
          <a:bodyPr lIns="0" tIns="0" rIns="0" bIns="0">
            <a:noAutofit/>
          </a:bodyPr>
          <a:lstStyle>
            <a:lvl1pPr marL="288925" indent="-288925">
              <a:lnSpc>
                <a:spcPct val="100000"/>
              </a:lnSpc>
              <a:buFont typeface="Franklin Gothic Book" panose="020B0503020102020204" pitchFamily="34" charset="0"/>
              <a:buChar char="―"/>
              <a:defRPr sz="1900"/>
            </a:lvl1pPr>
            <a:lvl2pPr marL="517525" indent="-228600">
              <a:lnSpc>
                <a:spcPct val="100000"/>
              </a:lnSpc>
              <a:spcBef>
                <a:spcPts val="1200"/>
              </a:spcBef>
              <a:buFont typeface="Arial" panose="020B0604020202020204" pitchFamily="34" charset="0"/>
              <a:buChar char="•"/>
              <a:defRPr sz="1600"/>
            </a:lvl2pPr>
            <a:lvl3pPr>
              <a:defRPr sz="1900"/>
            </a:lvl3pPr>
            <a:lvl4pPr>
              <a:defRPr sz="1900"/>
            </a:lvl4pPr>
            <a:lvl5pPr>
              <a:defRPr sz="1900"/>
            </a:lvl5pPr>
          </a:lstStyle>
          <a:p>
            <a:pPr lvl="0"/>
            <a:r>
              <a:rPr lang="en-US" dirty="0"/>
              <a:t>First level</a:t>
            </a:r>
          </a:p>
          <a:p>
            <a:pPr lvl="1"/>
            <a:r>
              <a:rPr lang="en-US" dirty="0"/>
              <a:t>Second level</a:t>
            </a:r>
          </a:p>
        </p:txBody>
      </p:sp>
      <p:sp>
        <p:nvSpPr>
          <p:cNvPr id="2" name="Title 1"/>
          <p:cNvSpPr>
            <a:spLocks noGrp="1"/>
          </p:cNvSpPr>
          <p:nvPr>
            <p:ph type="title"/>
          </p:nvPr>
        </p:nvSpPr>
        <p:spPr>
          <a:xfrm>
            <a:off x="1114128" y="1012246"/>
            <a:ext cx="12618720" cy="895953"/>
          </a:xfrm>
        </p:spPr>
        <p:txBody>
          <a:bodyPr lIns="0" tIns="0" rIns="0" bIns="0" anchor="t" anchorCtr="0">
            <a:noAutofit/>
          </a:bodyPr>
          <a:lstStyle>
            <a:lvl1pPr>
              <a:defRPr sz="4100"/>
            </a:lvl1pPr>
          </a:lstStyle>
          <a:p>
            <a:r>
              <a:rPr lang="en-US" dirty="0"/>
              <a:t>Click to edit Master title style</a:t>
            </a:r>
          </a:p>
        </p:txBody>
      </p:sp>
      <p:sp>
        <p:nvSpPr>
          <p:cNvPr id="3" name="Rectangle 2">
            <a:extLst>
              <a:ext uri="{FF2B5EF4-FFF2-40B4-BE49-F238E27FC236}">
                <a16:creationId xmlns:a16="http://schemas.microsoft.com/office/drawing/2014/main" id="{92872B40-AB2A-8359-49CB-234FFF6D57F8}"/>
              </a:ext>
            </a:extLst>
          </p:cNvPr>
          <p:cNvSpPr/>
          <p:nvPr userDrawn="1"/>
        </p:nvSpPr>
        <p:spPr>
          <a:xfrm>
            <a:off x="823209" y="7327233"/>
            <a:ext cx="3267528" cy="902368"/>
          </a:xfrm>
          <a:prstGeom prst="rect">
            <a:avLst/>
          </a:prstGeom>
          <a:solidFill>
            <a:srgbClr val="004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8453FD13-A01D-7A74-C9A7-F4962B1C9A56}"/>
              </a:ext>
            </a:extLst>
          </p:cNvPr>
          <p:cNvSpPr>
            <a:spLocks noGrp="1"/>
          </p:cNvSpPr>
          <p:nvPr>
            <p:ph idx="24" hasCustomPrompt="1"/>
          </p:nvPr>
        </p:nvSpPr>
        <p:spPr>
          <a:xfrm>
            <a:off x="1114128" y="7480665"/>
            <a:ext cx="4211686" cy="274320"/>
          </a:xfrm>
        </p:spPr>
        <p:txBody>
          <a:bodyPr vert="horz" lIns="0" tIns="0" rIns="0" bIns="0" rtlCol="0" anchor="b" anchorCtr="0">
            <a:noAutofit/>
          </a:bodyPr>
          <a:lstStyle>
            <a:lvl1pPr>
              <a:defRPr lang="en-US" sz="2600" b="0" cap="none" baseline="0" dirty="0">
                <a:solidFill>
                  <a:schemeClr val="accent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website</a:t>
            </a:r>
          </a:p>
        </p:txBody>
      </p:sp>
      <p:sp>
        <p:nvSpPr>
          <p:cNvPr id="15" name="Content Placeholder 2">
            <a:extLst>
              <a:ext uri="{FF2B5EF4-FFF2-40B4-BE49-F238E27FC236}">
                <a16:creationId xmlns:a16="http://schemas.microsoft.com/office/drawing/2014/main" id="{2308CF18-F9C3-05DC-1F7A-D69D8F3EBE01}"/>
              </a:ext>
            </a:extLst>
          </p:cNvPr>
          <p:cNvSpPr>
            <a:spLocks noGrp="1"/>
          </p:cNvSpPr>
          <p:nvPr>
            <p:ph idx="21" hasCustomPrompt="1"/>
          </p:nvPr>
        </p:nvSpPr>
        <p:spPr>
          <a:xfrm>
            <a:off x="1114128" y="6992708"/>
            <a:ext cx="4211686" cy="334524"/>
          </a:xfrm>
        </p:spPr>
        <p:txBody>
          <a:bodyPr vert="horz" lIns="0" tIns="0" rIns="0" bIns="0" rtlCol="0" anchor="t" anchorCtr="0">
            <a:noAutofit/>
          </a:bodyPr>
          <a:lstStyle>
            <a:lvl1pPr>
              <a:defRPr lang="en-US" sz="1600" b="0" cap="none" baseline="0" dirty="0">
                <a:solidFill>
                  <a:schemeClr val="bg1"/>
                </a:solidFill>
              </a:defRPr>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Subtitle</a:t>
            </a:r>
          </a:p>
        </p:txBody>
      </p:sp>
      <p:pic>
        <p:nvPicPr>
          <p:cNvPr id="17" name="Picture 16">
            <a:extLst>
              <a:ext uri="{FF2B5EF4-FFF2-40B4-BE49-F238E27FC236}">
                <a16:creationId xmlns:a16="http://schemas.microsoft.com/office/drawing/2014/main" id="{CF66006C-08E2-0843-9D33-8D69EC34ED03}"/>
              </a:ext>
            </a:extLst>
          </p:cNvPr>
          <p:cNvPicPr>
            <a:picLocks noChangeAspect="1"/>
          </p:cNvPicPr>
          <p:nvPr userDrawn="1"/>
        </p:nvPicPr>
        <p:blipFill>
          <a:blip r:embed="rId4">
            <a:alphaModFix amt="18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22" name="Rectangle 21">
            <a:extLst>
              <a:ext uri="{FF2B5EF4-FFF2-40B4-BE49-F238E27FC236}">
                <a16:creationId xmlns:a16="http://schemas.microsoft.com/office/drawing/2014/main" id="{B1D7B405-40E9-094A-B7D5-E30FA4AEF9D2}"/>
              </a:ext>
            </a:extLst>
          </p:cNvPr>
          <p:cNvSpPr/>
          <p:nvPr userDrawn="1"/>
        </p:nvSpPr>
        <p:spPr>
          <a:xfrm>
            <a:off x="0" y="0"/>
            <a:ext cx="635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7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10B32E4-2959-7499-04A2-46D2E39BB034}"/>
              </a:ext>
            </a:extLst>
          </p:cNvPr>
          <p:cNvSpPr>
            <a:spLocks noGrp="1"/>
          </p:cNvSpPr>
          <p:nvPr>
            <p:ph type="sldNum" sz="quarter" idx="11"/>
          </p:nvPr>
        </p:nvSpPr>
        <p:spPr/>
        <p:txBody>
          <a:bodyPr/>
          <a:lstStyle/>
          <a:p>
            <a:fld id="{EB0646EC-B13E-4BDC-AE75-A1840A3389BC}" type="slidenum">
              <a:rPr lang="en-US" smtClean="0"/>
              <a:pPr/>
              <a:t>‹#›</a:t>
            </a:fld>
            <a:endParaRPr lang="en-US" dirty="0"/>
          </a:p>
        </p:txBody>
      </p:sp>
      <p:sp>
        <p:nvSpPr>
          <p:cNvPr id="7" name="Rectangle 6">
            <a:hlinkClick r:id="rId2"/>
            <a:extLst>
              <a:ext uri="{FF2B5EF4-FFF2-40B4-BE49-F238E27FC236}">
                <a16:creationId xmlns:a16="http://schemas.microsoft.com/office/drawing/2014/main" id="{4FF82B31-04AA-8FE0-E188-A6106A5C4606}"/>
              </a:ext>
            </a:extLst>
          </p:cNvPr>
          <p:cNvSpPr/>
          <p:nvPr userDrawn="1"/>
        </p:nvSpPr>
        <p:spPr>
          <a:xfrm>
            <a:off x="964141" y="5316360"/>
            <a:ext cx="3619891" cy="783651"/>
          </a:xfrm>
          <a:prstGeom prst="rect">
            <a:avLst/>
          </a:prstGeom>
          <a:solidFill>
            <a:srgbClr val="0A0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a:extLst>
              <a:ext uri="{FF2B5EF4-FFF2-40B4-BE49-F238E27FC236}">
                <a16:creationId xmlns:a16="http://schemas.microsoft.com/office/drawing/2014/main" id="{9454AFE3-C0BF-EB26-E7AD-C5D62B9C8A85}"/>
              </a:ext>
            </a:extLst>
          </p:cNvPr>
          <p:cNvSpPr>
            <a:spLocks noGrp="1"/>
          </p:cNvSpPr>
          <p:nvPr>
            <p:ph type="body" sz="quarter" idx="25"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2" name="Content Placeholder 21">
            <a:extLst>
              <a:ext uri="{FF2B5EF4-FFF2-40B4-BE49-F238E27FC236}">
                <a16:creationId xmlns:a16="http://schemas.microsoft.com/office/drawing/2014/main" id="{9ABEAD1B-A17A-A685-C182-106FB87AD4C0}"/>
              </a:ext>
            </a:extLst>
          </p:cNvPr>
          <p:cNvSpPr>
            <a:spLocks noGrp="1"/>
          </p:cNvSpPr>
          <p:nvPr>
            <p:ph idx="26" hasCustomPrompt="1"/>
          </p:nvPr>
        </p:nvSpPr>
        <p:spPr>
          <a:xfrm>
            <a:off x="1017871" y="5359270"/>
            <a:ext cx="2808171" cy="348915"/>
          </a:xfrm>
        </p:spPr>
        <p:txBody>
          <a:bodyPr lIns="0" tIns="0" rIns="0" bIns="0">
            <a:noAutofit/>
          </a:bodyPr>
          <a:lstStyle>
            <a:lvl1pPr>
              <a:lnSpc>
                <a:spcPct val="100000"/>
              </a:lnSpc>
              <a:spcBef>
                <a:spcPts val="0"/>
              </a:spcBef>
              <a:defRPr sz="2800">
                <a:solidFill>
                  <a:schemeClr val="accent1"/>
                </a:solidFill>
              </a:defRPr>
            </a:lvl1pPr>
          </a:lstStyle>
          <a:p>
            <a:r>
              <a:rPr lang="en-US" dirty="0"/>
              <a:t>www.stowers.org</a:t>
            </a:r>
          </a:p>
        </p:txBody>
      </p:sp>
      <p:sp>
        <p:nvSpPr>
          <p:cNvPr id="13" name="Rectangle 12">
            <a:extLst>
              <a:ext uri="{FF2B5EF4-FFF2-40B4-BE49-F238E27FC236}">
                <a16:creationId xmlns:a16="http://schemas.microsoft.com/office/drawing/2014/main" id="{F13CE939-265E-B4CB-9E6A-D0ED5CE6034E}"/>
              </a:ext>
            </a:extLst>
          </p:cNvPr>
          <p:cNvSpPr/>
          <p:nvPr userDrawn="1"/>
        </p:nvSpPr>
        <p:spPr>
          <a:xfrm>
            <a:off x="0" y="0"/>
            <a:ext cx="409074" cy="8229601"/>
          </a:xfrm>
          <a:prstGeom prst="rect">
            <a:avLst/>
          </a:prstGeom>
          <a:solidFill>
            <a:srgbClr val="0A0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39CC9C-B874-A450-2361-F8EFB99A2889}"/>
              </a:ext>
            </a:extLst>
          </p:cNvPr>
          <p:cNvSpPr/>
          <p:nvPr userDrawn="1"/>
        </p:nvSpPr>
        <p:spPr>
          <a:xfrm>
            <a:off x="830179" y="7478073"/>
            <a:ext cx="13367084" cy="559022"/>
          </a:xfrm>
          <a:prstGeom prst="rect">
            <a:avLst/>
          </a:prstGeom>
          <a:solidFill>
            <a:srgbClr val="0A0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FDBD004C-575D-1520-7021-0E5089904B05}"/>
              </a:ext>
            </a:extLst>
          </p:cNvPr>
          <p:cNvSpPr>
            <a:spLocks noGrp="1"/>
          </p:cNvSpPr>
          <p:nvPr>
            <p:ph type="body" sz="quarter" idx="12" hasCustomPrompt="1"/>
          </p:nvPr>
        </p:nvSpPr>
        <p:spPr>
          <a:xfrm>
            <a:off x="1011577" y="7168964"/>
            <a:ext cx="2814465" cy="369269"/>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email</a:t>
            </a:r>
          </a:p>
        </p:txBody>
      </p:sp>
      <p:pic>
        <p:nvPicPr>
          <p:cNvPr id="15" name="Graphic 14">
            <a:extLst>
              <a:ext uri="{FF2B5EF4-FFF2-40B4-BE49-F238E27FC236}">
                <a16:creationId xmlns:a16="http://schemas.microsoft.com/office/drawing/2014/main" id="{056D8F00-4661-58A4-662E-25914A07C2B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7889" y="400510"/>
            <a:ext cx="3427388" cy="3427388"/>
          </a:xfrm>
          <a:prstGeom prst="rect">
            <a:avLst/>
          </a:prstGeom>
        </p:spPr>
      </p:pic>
      <p:pic>
        <p:nvPicPr>
          <p:cNvPr id="18" name="Graphic 17">
            <a:extLst>
              <a:ext uri="{FF2B5EF4-FFF2-40B4-BE49-F238E27FC236}">
                <a16:creationId xmlns:a16="http://schemas.microsoft.com/office/drawing/2014/main" id="{28953ACF-A15F-4439-B8F9-8F79D0DC41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128869" y="620767"/>
            <a:ext cx="5074780" cy="5074780"/>
          </a:xfrm>
          <a:prstGeom prst="rect">
            <a:avLst/>
          </a:prstGeom>
        </p:spPr>
      </p:pic>
      <p:sp>
        <p:nvSpPr>
          <p:cNvPr id="2" name="Title 1"/>
          <p:cNvSpPr>
            <a:spLocks noGrp="1"/>
          </p:cNvSpPr>
          <p:nvPr>
            <p:ph type="title" hasCustomPrompt="1"/>
          </p:nvPr>
        </p:nvSpPr>
        <p:spPr>
          <a:xfrm>
            <a:off x="1005840" y="3982452"/>
            <a:ext cx="12618720" cy="1287379"/>
          </a:xfrm>
        </p:spPr>
        <p:txBody>
          <a:bodyPr vert="horz" lIns="0" tIns="0" rIns="0" bIns="0" rtlCol="0" anchor="b" anchorCtr="0">
            <a:noAutofit/>
          </a:bodyPr>
          <a:lstStyle>
            <a:lvl1pPr>
              <a:defRPr lang="en-US" sz="6300" dirty="0"/>
            </a:lvl1pPr>
          </a:lstStyle>
          <a:p>
            <a:pPr lvl="0"/>
            <a:r>
              <a:rPr lang="en-US" dirty="0"/>
              <a:t>Thank you. Questions?</a:t>
            </a:r>
          </a:p>
        </p:txBody>
      </p:sp>
      <p:pic>
        <p:nvPicPr>
          <p:cNvPr id="20" name="Graphic 19">
            <a:extLst>
              <a:ext uri="{FF2B5EF4-FFF2-40B4-BE49-F238E27FC236}">
                <a16:creationId xmlns:a16="http://schemas.microsoft.com/office/drawing/2014/main" id="{7B375046-F6DE-8D52-317F-E3A3863C9FF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078526" y="-816974"/>
            <a:ext cx="5461664" cy="7490647"/>
          </a:xfrm>
          <a:prstGeom prst="rect">
            <a:avLst/>
          </a:prstGeom>
        </p:spPr>
      </p:pic>
    </p:spTree>
    <p:extLst>
      <p:ext uri="{BB962C8B-B14F-4D97-AF65-F5344CB8AC3E}">
        <p14:creationId xmlns:p14="http://schemas.microsoft.com/office/powerpoint/2010/main" val="237476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rgbClr val="00484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1577" y="3344781"/>
            <a:ext cx="7915855" cy="1893564"/>
          </a:xfrm>
        </p:spPr>
        <p:txBody>
          <a:bodyPr lIns="0" tIns="0" rIns="0" bIns="0" anchor="b">
            <a:noAutofit/>
          </a:bodyPr>
          <a:lstStyle>
            <a:lvl1pPr algn="l">
              <a:defRPr sz="6300" b="0" cap="none" baseline="0">
                <a:solidFill>
                  <a:schemeClr val="bg1"/>
                </a:solidFill>
                <a:latin typeface="Arial" panose="020B0604020202020204" pitchFamily="34" charset="0"/>
                <a:cs typeface="Arial" panose="020B0604020202020204" pitchFamily="34" charset="0"/>
              </a:defRPr>
            </a:lvl1pPr>
          </a:lstStyle>
          <a:p>
            <a:r>
              <a:rPr lang="en-US" dirty="0"/>
              <a:t>Presentation Title,</a:t>
            </a:r>
            <a:br>
              <a:rPr lang="en-US" dirty="0"/>
            </a:br>
            <a:r>
              <a:rPr lang="en-US" dirty="0"/>
              <a:t>One Line or Two</a:t>
            </a:r>
          </a:p>
        </p:txBody>
      </p:sp>
      <p:sp>
        <p:nvSpPr>
          <p:cNvPr id="13" name="Text Placeholder 12">
            <a:extLst>
              <a:ext uri="{FF2B5EF4-FFF2-40B4-BE49-F238E27FC236}">
                <a16:creationId xmlns:a16="http://schemas.microsoft.com/office/drawing/2014/main" id="{C20984F9-5067-93E6-1553-DAFEA411D049}"/>
              </a:ext>
            </a:extLst>
          </p:cNvPr>
          <p:cNvSpPr>
            <a:spLocks noGrp="1"/>
          </p:cNvSpPr>
          <p:nvPr>
            <p:ph type="body" sz="quarter" idx="10" hasCustomPrompt="1"/>
          </p:nvPr>
        </p:nvSpPr>
        <p:spPr>
          <a:xfrm>
            <a:off x="1011577" y="5410500"/>
            <a:ext cx="7915855" cy="914400"/>
          </a:xfrm>
        </p:spPr>
        <p:txBody>
          <a:bodyPr lIns="0" tIns="0" rIns="0" bIns="0">
            <a:noAutofit/>
          </a:bodyPr>
          <a:lstStyle>
            <a:lvl1pPr marL="0" indent="0">
              <a:buNone/>
              <a:defRPr sz="3200">
                <a:solidFill>
                  <a:schemeClr val="accent1"/>
                </a:solidFill>
                <a:latin typeface="Arial" panose="020B0604020202020204" pitchFamily="34" charset="0"/>
                <a:cs typeface="Arial" panose="020B0604020202020204" pitchFamily="34" charset="0"/>
              </a:defRPr>
            </a:lvl1pPr>
            <a:lvl2pPr marL="548640" indent="0">
              <a:buNone/>
              <a:defRPr>
                <a:latin typeface="Arial" panose="020B0604020202020204" pitchFamily="34" charset="0"/>
                <a:cs typeface="Arial" panose="020B0604020202020204" pitchFamily="34" charset="0"/>
              </a:defRPr>
            </a:lvl2pPr>
            <a:lvl3pPr marL="1097280" indent="0">
              <a:buNone/>
              <a:defRPr>
                <a:latin typeface="Arial" panose="020B0604020202020204" pitchFamily="34" charset="0"/>
                <a:cs typeface="Arial" panose="020B0604020202020204" pitchFamily="34" charset="0"/>
              </a:defRPr>
            </a:lvl3pPr>
            <a:lvl4pPr marL="1645920" indent="0">
              <a:buNone/>
              <a:defRPr>
                <a:latin typeface="Arial" panose="020B0604020202020204" pitchFamily="34" charset="0"/>
                <a:cs typeface="Arial" panose="020B0604020202020204" pitchFamily="34" charset="0"/>
              </a:defRPr>
            </a:lvl4pPr>
            <a:lvl5pPr marL="2194560" indent="0">
              <a:buNone/>
              <a:defRPr>
                <a:latin typeface="Arial" panose="020B0604020202020204" pitchFamily="34" charset="0"/>
                <a:cs typeface="Arial" panose="020B0604020202020204" pitchFamily="34" charset="0"/>
              </a:defRPr>
            </a:lvl5pPr>
          </a:lstStyle>
          <a:p>
            <a:pPr lvl="0"/>
            <a:r>
              <a:rPr lang="en-US" dirty="0"/>
              <a:t>Presentation Subhead</a:t>
            </a:r>
          </a:p>
        </p:txBody>
      </p:sp>
      <p:sp>
        <p:nvSpPr>
          <p:cNvPr id="18" name="Picture Placeholder 4">
            <a:extLst>
              <a:ext uri="{FF2B5EF4-FFF2-40B4-BE49-F238E27FC236}">
                <a16:creationId xmlns:a16="http://schemas.microsoft.com/office/drawing/2014/main" id="{4BD5A0D1-B85A-2935-6535-B24F31360455}"/>
              </a:ext>
            </a:extLst>
          </p:cNvPr>
          <p:cNvSpPr>
            <a:spLocks noGrp="1"/>
          </p:cNvSpPr>
          <p:nvPr>
            <p:ph type="pic" sz="quarter" idx="15" hasCustomPrompt="1"/>
          </p:nvPr>
        </p:nvSpPr>
        <p:spPr>
          <a:xfrm>
            <a:off x="9083840" y="1167063"/>
            <a:ext cx="6160171" cy="6160169"/>
          </a:xfrm>
          <a:prstGeom prst="ellipse">
            <a:avLst/>
          </a:prstGeom>
          <a:noFill/>
        </p:spPr>
        <p:txBody>
          <a:bodyPr lIns="0" tIns="274320" rIns="0" bIns="0">
            <a:noAutofit/>
          </a:bodyPr>
          <a:lstStyle>
            <a:lvl1pPr algn="ctr">
              <a:lnSpc>
                <a:spcPct val="100000"/>
              </a:lnSpc>
              <a:spcBef>
                <a:spcPts val="0"/>
              </a:spcBef>
              <a:defRPr sz="1800">
                <a:solidFill>
                  <a:schemeClr val="bg1"/>
                </a:solidFill>
              </a:defRPr>
            </a:lvl1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icon below </a:t>
            </a:r>
            <a:br>
              <a:rPr lang="en-US" dirty="0"/>
            </a:br>
            <a:r>
              <a:rPr lang="en-US" dirty="0"/>
              <a:t>to navigate to a replacement </a:t>
            </a:r>
            <a:br>
              <a:rPr lang="en-US" dirty="0"/>
            </a:br>
            <a:r>
              <a:rPr lang="en-US" dirty="0"/>
              <a:t>image on your hard drive </a:t>
            </a:r>
            <a:br>
              <a:rPr lang="en-US" dirty="0"/>
            </a:br>
            <a:r>
              <a:rPr lang="en-US" dirty="0"/>
              <a:t>(it must be perfectly square or round), then send that image to back so it sits behind the transparent green dots image</a:t>
            </a:r>
          </a:p>
        </p:txBody>
      </p:sp>
      <p:sp>
        <p:nvSpPr>
          <p:cNvPr id="14" name="Text Placeholder 12">
            <a:extLst>
              <a:ext uri="{FF2B5EF4-FFF2-40B4-BE49-F238E27FC236}">
                <a16:creationId xmlns:a16="http://schemas.microsoft.com/office/drawing/2014/main" id="{A4DBC73B-0E57-C4AB-01A4-C812BAB0FF3B}"/>
              </a:ext>
            </a:extLst>
          </p:cNvPr>
          <p:cNvSpPr>
            <a:spLocks noGrp="1"/>
          </p:cNvSpPr>
          <p:nvPr>
            <p:ph type="body" sz="quarter" idx="11"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5" name="Text Placeholder 12">
            <a:extLst>
              <a:ext uri="{FF2B5EF4-FFF2-40B4-BE49-F238E27FC236}">
                <a16:creationId xmlns:a16="http://schemas.microsoft.com/office/drawing/2014/main" id="{7994FB4E-4184-4255-6EB2-EAE67CEAD928}"/>
              </a:ext>
            </a:extLst>
          </p:cNvPr>
          <p:cNvSpPr>
            <a:spLocks noGrp="1"/>
          </p:cNvSpPr>
          <p:nvPr>
            <p:ph type="body" sz="quarter" idx="12" hasCustomPrompt="1"/>
          </p:nvPr>
        </p:nvSpPr>
        <p:spPr>
          <a:xfrm>
            <a:off x="1011577"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6" name="Text Placeholder 12">
            <a:extLst>
              <a:ext uri="{FF2B5EF4-FFF2-40B4-BE49-F238E27FC236}">
                <a16:creationId xmlns:a16="http://schemas.microsoft.com/office/drawing/2014/main" id="{0A3D7BEB-C187-0CB0-1A4D-1F3F8E37EBA3}"/>
              </a:ext>
            </a:extLst>
          </p:cNvPr>
          <p:cNvSpPr>
            <a:spLocks noGrp="1"/>
          </p:cNvSpPr>
          <p:nvPr>
            <p:ph type="body" sz="quarter" idx="13" hasCustomPrompt="1"/>
          </p:nvPr>
        </p:nvSpPr>
        <p:spPr>
          <a:xfrm>
            <a:off x="3935251"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7" name="Text Placeholder 12">
            <a:extLst>
              <a:ext uri="{FF2B5EF4-FFF2-40B4-BE49-F238E27FC236}">
                <a16:creationId xmlns:a16="http://schemas.microsoft.com/office/drawing/2014/main" id="{8240C271-C10F-1A15-90B0-B267EF089BEE}"/>
              </a:ext>
            </a:extLst>
          </p:cNvPr>
          <p:cNvSpPr>
            <a:spLocks noGrp="1"/>
          </p:cNvSpPr>
          <p:nvPr>
            <p:ph type="body" sz="quarter" idx="14" hasCustomPrompt="1"/>
          </p:nvPr>
        </p:nvSpPr>
        <p:spPr>
          <a:xfrm>
            <a:off x="3935251"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pic>
        <p:nvPicPr>
          <p:cNvPr id="10" name="Graphic 9">
            <a:extLst>
              <a:ext uri="{FF2B5EF4-FFF2-40B4-BE49-F238E27FC236}">
                <a16:creationId xmlns:a16="http://schemas.microsoft.com/office/drawing/2014/main" id="{C080D88B-31FE-0448-B130-1AF9C465FD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38811" y="847791"/>
            <a:ext cx="3223589" cy="818689"/>
          </a:xfrm>
          <a:prstGeom prst="rect">
            <a:avLst/>
          </a:prstGeom>
        </p:spPr>
      </p:pic>
    </p:spTree>
    <p:extLst>
      <p:ext uri="{BB962C8B-B14F-4D97-AF65-F5344CB8AC3E}">
        <p14:creationId xmlns:p14="http://schemas.microsoft.com/office/powerpoint/2010/main" val="270845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Longer Titles">
    <p:bg>
      <p:bgPr>
        <a:solidFill>
          <a:srgbClr val="004847"/>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0984F9-5067-93E6-1553-DAFEA411D049}"/>
              </a:ext>
            </a:extLst>
          </p:cNvPr>
          <p:cNvSpPr>
            <a:spLocks noGrp="1"/>
          </p:cNvSpPr>
          <p:nvPr>
            <p:ph type="body" sz="quarter" idx="10" hasCustomPrompt="1"/>
          </p:nvPr>
        </p:nvSpPr>
        <p:spPr>
          <a:xfrm>
            <a:off x="1011576" y="5410500"/>
            <a:ext cx="8001000" cy="914400"/>
          </a:xfrm>
        </p:spPr>
        <p:txBody>
          <a:bodyPr lIns="0" tIns="0" rIns="0" bIns="0">
            <a:noAutofit/>
          </a:bodyPr>
          <a:lstStyle>
            <a:lvl1pPr marL="0" indent="0">
              <a:buNone/>
              <a:defRPr sz="3200">
                <a:solidFill>
                  <a:schemeClr val="accent1"/>
                </a:solidFill>
                <a:latin typeface="Arial" panose="020B0604020202020204" pitchFamily="34" charset="0"/>
                <a:cs typeface="Arial" panose="020B0604020202020204" pitchFamily="34" charset="0"/>
              </a:defRPr>
            </a:lvl1pPr>
            <a:lvl2pPr marL="548640" indent="0">
              <a:buNone/>
              <a:defRPr>
                <a:latin typeface="Arial" panose="020B0604020202020204" pitchFamily="34" charset="0"/>
                <a:cs typeface="Arial" panose="020B0604020202020204" pitchFamily="34" charset="0"/>
              </a:defRPr>
            </a:lvl2pPr>
            <a:lvl3pPr marL="1097280" indent="0">
              <a:buNone/>
              <a:defRPr>
                <a:latin typeface="Arial" panose="020B0604020202020204" pitchFamily="34" charset="0"/>
                <a:cs typeface="Arial" panose="020B0604020202020204" pitchFamily="34" charset="0"/>
              </a:defRPr>
            </a:lvl3pPr>
            <a:lvl4pPr marL="1645920" indent="0">
              <a:buNone/>
              <a:defRPr>
                <a:latin typeface="Arial" panose="020B0604020202020204" pitchFamily="34" charset="0"/>
                <a:cs typeface="Arial" panose="020B0604020202020204" pitchFamily="34" charset="0"/>
              </a:defRPr>
            </a:lvl4pPr>
            <a:lvl5pPr marL="2194560" indent="0">
              <a:buNone/>
              <a:defRPr>
                <a:latin typeface="Arial" panose="020B0604020202020204" pitchFamily="34" charset="0"/>
                <a:cs typeface="Arial" panose="020B0604020202020204" pitchFamily="34" charset="0"/>
              </a:defRPr>
            </a:lvl5pPr>
          </a:lstStyle>
          <a:p>
            <a:pPr lvl="0"/>
            <a:r>
              <a:rPr lang="en-US" dirty="0"/>
              <a:t>Presentation Subhead</a:t>
            </a:r>
          </a:p>
        </p:txBody>
      </p:sp>
      <p:sp>
        <p:nvSpPr>
          <p:cNvPr id="14" name="Text Placeholder 12">
            <a:extLst>
              <a:ext uri="{FF2B5EF4-FFF2-40B4-BE49-F238E27FC236}">
                <a16:creationId xmlns:a16="http://schemas.microsoft.com/office/drawing/2014/main" id="{A4DBC73B-0E57-C4AB-01A4-C812BAB0FF3B}"/>
              </a:ext>
            </a:extLst>
          </p:cNvPr>
          <p:cNvSpPr>
            <a:spLocks noGrp="1"/>
          </p:cNvSpPr>
          <p:nvPr>
            <p:ph type="body" sz="quarter" idx="11"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6" name="Text Placeholder 12">
            <a:extLst>
              <a:ext uri="{FF2B5EF4-FFF2-40B4-BE49-F238E27FC236}">
                <a16:creationId xmlns:a16="http://schemas.microsoft.com/office/drawing/2014/main" id="{0A3D7BEB-C187-0CB0-1A4D-1F3F8E37EBA3}"/>
              </a:ext>
            </a:extLst>
          </p:cNvPr>
          <p:cNvSpPr>
            <a:spLocks noGrp="1"/>
          </p:cNvSpPr>
          <p:nvPr>
            <p:ph type="body" sz="quarter" idx="13" hasCustomPrompt="1"/>
          </p:nvPr>
        </p:nvSpPr>
        <p:spPr>
          <a:xfrm>
            <a:off x="3935251"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2" name="Title 1"/>
          <p:cNvSpPr>
            <a:spLocks noGrp="1"/>
          </p:cNvSpPr>
          <p:nvPr>
            <p:ph type="ctrTitle" hasCustomPrompt="1"/>
          </p:nvPr>
        </p:nvSpPr>
        <p:spPr>
          <a:xfrm>
            <a:off x="1011577" y="3344781"/>
            <a:ext cx="8541497" cy="1893564"/>
          </a:xfrm>
        </p:spPr>
        <p:txBody>
          <a:bodyPr lIns="0" tIns="0" rIns="0" bIns="0" anchor="b">
            <a:noAutofit/>
          </a:bodyPr>
          <a:lstStyle>
            <a:lvl1pPr algn="l">
              <a:defRPr sz="4300" b="0" cap="none" baseline="0">
                <a:solidFill>
                  <a:schemeClr val="bg1"/>
                </a:solidFill>
                <a:latin typeface="Arial" panose="020B0604020202020204" pitchFamily="34" charset="0"/>
                <a:cs typeface="Arial" panose="020B0604020202020204" pitchFamily="34" charset="0"/>
              </a:defRPr>
            </a:lvl1pPr>
          </a:lstStyle>
          <a:p>
            <a:r>
              <a:rPr lang="en-US" dirty="0"/>
              <a:t>Longer Titles Have a Smaller Type Size and Can Bump to Two Lines</a:t>
            </a:r>
          </a:p>
        </p:txBody>
      </p:sp>
      <p:sp>
        <p:nvSpPr>
          <p:cNvPr id="10" name="Picture Placeholder 9">
            <a:extLst>
              <a:ext uri="{FF2B5EF4-FFF2-40B4-BE49-F238E27FC236}">
                <a16:creationId xmlns:a16="http://schemas.microsoft.com/office/drawing/2014/main" id="{5FB6CF48-10D8-AF34-63CF-8B5CBE053484}"/>
              </a:ext>
            </a:extLst>
          </p:cNvPr>
          <p:cNvSpPr>
            <a:spLocks noGrp="1"/>
          </p:cNvSpPr>
          <p:nvPr>
            <p:ph type="pic" sz="quarter" idx="15" hasCustomPrompt="1"/>
          </p:nvPr>
        </p:nvSpPr>
        <p:spPr>
          <a:xfrm>
            <a:off x="9665208" y="0"/>
            <a:ext cx="4965192" cy="4544568"/>
          </a:xfrm>
        </p:spPr>
        <p:txBody>
          <a:bodyPr lIns="0" tIns="1371600" rIns="0" bIns="0" anchor="t" anchorCtr="0">
            <a:noAutofit/>
          </a:bodyPr>
          <a:lstStyle>
            <a:lvl1pPr algn="ctr">
              <a:spcBef>
                <a:spcPts val="0"/>
              </a:spcBef>
              <a:defRPr sz="1600">
                <a:solidFill>
                  <a:schemeClr val="bg1"/>
                </a:solidFill>
              </a:defRPr>
            </a:lvl1pPr>
          </a:lstStyle>
          <a:p>
            <a:r>
              <a:rPr lang="en-US" dirty="0"/>
              <a:t>Replace </a:t>
            </a:r>
            <a:br>
              <a:rPr lang="en-US" dirty="0"/>
            </a:br>
            <a:r>
              <a:rPr lang="en-US" dirty="0"/>
              <a:t>picture</a:t>
            </a:r>
          </a:p>
        </p:txBody>
      </p:sp>
      <p:sp>
        <p:nvSpPr>
          <p:cNvPr id="15" name="Text Placeholder 12">
            <a:extLst>
              <a:ext uri="{FF2B5EF4-FFF2-40B4-BE49-F238E27FC236}">
                <a16:creationId xmlns:a16="http://schemas.microsoft.com/office/drawing/2014/main" id="{7994FB4E-4184-4255-6EB2-EAE67CEAD928}"/>
              </a:ext>
            </a:extLst>
          </p:cNvPr>
          <p:cNvSpPr>
            <a:spLocks noGrp="1"/>
          </p:cNvSpPr>
          <p:nvPr>
            <p:ph type="body" sz="quarter" idx="12" hasCustomPrompt="1"/>
          </p:nvPr>
        </p:nvSpPr>
        <p:spPr>
          <a:xfrm>
            <a:off x="1011577"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7" name="Text Placeholder 12">
            <a:extLst>
              <a:ext uri="{FF2B5EF4-FFF2-40B4-BE49-F238E27FC236}">
                <a16:creationId xmlns:a16="http://schemas.microsoft.com/office/drawing/2014/main" id="{8240C271-C10F-1A15-90B0-B267EF089BEE}"/>
              </a:ext>
            </a:extLst>
          </p:cNvPr>
          <p:cNvSpPr>
            <a:spLocks noGrp="1"/>
          </p:cNvSpPr>
          <p:nvPr>
            <p:ph type="body" sz="quarter" idx="14" hasCustomPrompt="1"/>
          </p:nvPr>
        </p:nvSpPr>
        <p:spPr>
          <a:xfrm>
            <a:off x="3935251"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39" name="Picture Placeholder 9">
            <a:extLst>
              <a:ext uri="{FF2B5EF4-FFF2-40B4-BE49-F238E27FC236}">
                <a16:creationId xmlns:a16="http://schemas.microsoft.com/office/drawing/2014/main" id="{D5DED480-9515-364D-C86C-84C13A5C456B}"/>
              </a:ext>
            </a:extLst>
          </p:cNvPr>
          <p:cNvSpPr>
            <a:spLocks noGrp="1"/>
          </p:cNvSpPr>
          <p:nvPr>
            <p:ph type="pic" sz="quarter" idx="17" hasCustomPrompt="1"/>
          </p:nvPr>
        </p:nvSpPr>
        <p:spPr>
          <a:xfrm>
            <a:off x="10588752" y="4946904"/>
            <a:ext cx="4041648" cy="2816352"/>
          </a:xfrm>
        </p:spPr>
        <p:txBody>
          <a:bodyPr lIns="0" tIns="548640" rIns="0" bIns="0" anchor="t" anchorCtr="0">
            <a:noAutofit/>
          </a:bodyPr>
          <a:lstStyle>
            <a:lvl1pPr algn="ctr">
              <a:spcBef>
                <a:spcPts val="0"/>
              </a:spcBef>
              <a:defRPr sz="1600">
                <a:solidFill>
                  <a:schemeClr val="bg1"/>
                </a:solidFill>
              </a:defRPr>
            </a:lvl1pPr>
          </a:lstStyle>
          <a:p>
            <a:r>
              <a:rPr lang="en-US" dirty="0"/>
              <a:t>Replace </a:t>
            </a:r>
            <a:br>
              <a:rPr lang="en-US" dirty="0"/>
            </a:br>
            <a:r>
              <a:rPr lang="en-US" dirty="0"/>
              <a:t>picture</a:t>
            </a:r>
          </a:p>
        </p:txBody>
      </p:sp>
      <p:pic>
        <p:nvPicPr>
          <p:cNvPr id="19" name="Graphic 18">
            <a:extLst>
              <a:ext uri="{FF2B5EF4-FFF2-40B4-BE49-F238E27FC236}">
                <a16:creationId xmlns:a16="http://schemas.microsoft.com/office/drawing/2014/main" id="{D58DC1B0-B829-5348-ABE1-62CB8C26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38811" y="847791"/>
            <a:ext cx="3223589" cy="818689"/>
          </a:xfrm>
          <a:prstGeom prst="rect">
            <a:avLst/>
          </a:prstGeom>
        </p:spPr>
      </p:pic>
      <p:sp>
        <p:nvSpPr>
          <p:cNvPr id="3" name="TextBox 2">
            <a:extLst>
              <a:ext uri="{FF2B5EF4-FFF2-40B4-BE49-F238E27FC236}">
                <a16:creationId xmlns:a16="http://schemas.microsoft.com/office/drawing/2014/main" id="{FAD0109E-809A-AF52-72ED-CEDE5F22029F}"/>
              </a:ext>
            </a:extLst>
          </p:cNvPr>
          <p:cNvSpPr txBox="1"/>
          <p:nvPr userDrawn="1"/>
        </p:nvSpPr>
        <p:spPr>
          <a:xfrm>
            <a:off x="14714624" y="1658207"/>
            <a:ext cx="1649251" cy="4770537"/>
          </a:xfrm>
          <a:prstGeom prst="rect">
            <a:avLst/>
          </a:prstGeom>
          <a:solidFill>
            <a:schemeClr val="bg1"/>
          </a:solidFill>
        </p:spPr>
        <p:txBody>
          <a:bodyPr wrap="square" rIns="0" rtlCol="0">
            <a:spAutoFit/>
          </a:bodyPr>
          <a:lstStyle/>
          <a:p>
            <a:r>
              <a:rPr lang="en-US" sz="1600" dirty="0">
                <a:solidFill>
                  <a:srgbClr val="FF0000"/>
                </a:solidFill>
                <a:latin typeface="Arial" panose="020B0604020202020204" pitchFamily="34" charset="0"/>
                <a:cs typeface="Arial" panose="020B0604020202020204" pitchFamily="34" charset="0"/>
              </a:rPr>
              <a:t>TO REPLACE PICTURES,</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SEND MASK OBJECT TO BACK, DELETE PICS AND CLICK ON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ICON  (      )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THAT APPEARS TO NAVIGATE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TO A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SIMILAR-SIZED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REPLACEMENT PICTURE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ON YOUR HARDDRIVE, THEN SEND PICTURES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TO BACK</a:t>
            </a:r>
          </a:p>
        </p:txBody>
      </p:sp>
      <p:grpSp>
        <p:nvGrpSpPr>
          <p:cNvPr id="4" name="Group 3">
            <a:extLst>
              <a:ext uri="{FF2B5EF4-FFF2-40B4-BE49-F238E27FC236}">
                <a16:creationId xmlns:a16="http://schemas.microsoft.com/office/drawing/2014/main" id="{29BDD811-90BB-C0CB-E465-88429C76C2D3}"/>
              </a:ext>
            </a:extLst>
          </p:cNvPr>
          <p:cNvGrpSpPr/>
          <p:nvPr userDrawn="1"/>
        </p:nvGrpSpPr>
        <p:grpSpPr>
          <a:xfrm>
            <a:off x="14654464" y="6422710"/>
            <a:ext cx="276723" cy="276724"/>
            <a:chOff x="14654464" y="7153224"/>
            <a:chExt cx="276723" cy="276724"/>
          </a:xfrm>
        </p:grpSpPr>
        <p:cxnSp>
          <p:nvCxnSpPr>
            <p:cNvPr id="5" name="Straight Connector 4">
              <a:extLst>
                <a:ext uri="{FF2B5EF4-FFF2-40B4-BE49-F238E27FC236}">
                  <a16:creationId xmlns:a16="http://schemas.microsoft.com/office/drawing/2014/main" id="{F9FFCCA7-23A1-F63F-CEA9-445971E9A360}"/>
                </a:ext>
              </a:extLst>
            </p:cNvPr>
            <p:cNvCxnSpPr>
              <a:cxnSpLocks/>
            </p:cNvCxnSpPr>
            <p:nvPr userDrawn="1"/>
          </p:nvCxnSpPr>
          <p:spPr>
            <a:xfrm>
              <a:off x="14654464" y="7429948"/>
              <a:ext cx="276723"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250E28-4CA4-2AD6-6734-DC9BAC24BE16}"/>
                </a:ext>
              </a:extLst>
            </p:cNvPr>
            <p:cNvCxnSpPr>
              <a:cxnSpLocks/>
            </p:cNvCxnSpPr>
            <p:nvPr userDrawn="1"/>
          </p:nvCxnSpPr>
          <p:spPr>
            <a:xfrm rot="5400000">
              <a:off x="14792825" y="7291586"/>
              <a:ext cx="276723" cy="0"/>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74703CC-C7BE-D5B4-B9C2-34351CE89209}"/>
              </a:ext>
            </a:extLst>
          </p:cNvPr>
          <p:cNvGrpSpPr/>
          <p:nvPr userDrawn="1"/>
        </p:nvGrpSpPr>
        <p:grpSpPr>
          <a:xfrm flipV="1">
            <a:off x="14654464" y="1269608"/>
            <a:ext cx="276723" cy="276724"/>
            <a:chOff x="14654464" y="7153224"/>
            <a:chExt cx="276723" cy="276724"/>
          </a:xfrm>
        </p:grpSpPr>
        <p:cxnSp>
          <p:nvCxnSpPr>
            <p:cNvPr id="9" name="Straight Connector 8">
              <a:extLst>
                <a:ext uri="{FF2B5EF4-FFF2-40B4-BE49-F238E27FC236}">
                  <a16:creationId xmlns:a16="http://schemas.microsoft.com/office/drawing/2014/main" id="{C6BE26E0-A42D-FA6D-7FB5-0C1F3E1E5A1B}"/>
                </a:ext>
              </a:extLst>
            </p:cNvPr>
            <p:cNvCxnSpPr>
              <a:cxnSpLocks/>
            </p:cNvCxnSpPr>
            <p:nvPr userDrawn="1"/>
          </p:nvCxnSpPr>
          <p:spPr>
            <a:xfrm>
              <a:off x="14654464" y="7429948"/>
              <a:ext cx="276723"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3C000F-19C6-182D-D1BF-124E9CA1419F}"/>
                </a:ext>
              </a:extLst>
            </p:cNvPr>
            <p:cNvCxnSpPr>
              <a:cxnSpLocks/>
            </p:cNvCxnSpPr>
            <p:nvPr userDrawn="1"/>
          </p:nvCxnSpPr>
          <p:spPr>
            <a:xfrm rot="5400000">
              <a:off x="14792825" y="7291586"/>
              <a:ext cx="276723" cy="0"/>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83EFA8D8-872B-F347-5B25-2486FD27F6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513057" y="3405938"/>
            <a:ext cx="309441" cy="286087"/>
          </a:xfrm>
          <a:prstGeom prst="rect">
            <a:avLst/>
          </a:prstGeom>
        </p:spPr>
      </p:pic>
      <p:sp>
        <p:nvSpPr>
          <p:cNvPr id="7" name="TextBox 6">
            <a:extLst>
              <a:ext uri="{FF2B5EF4-FFF2-40B4-BE49-F238E27FC236}">
                <a16:creationId xmlns:a16="http://schemas.microsoft.com/office/drawing/2014/main" id="{B7F96698-37BD-AD9D-6DE2-42F93AC8E4E9}"/>
              </a:ext>
            </a:extLst>
          </p:cNvPr>
          <p:cNvSpPr txBox="1"/>
          <p:nvPr userDrawn="1"/>
        </p:nvSpPr>
        <p:spPr>
          <a:xfrm>
            <a:off x="7724258" y="-402336"/>
            <a:ext cx="6626238" cy="369332"/>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SCROLL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 TO SEE</a:t>
            </a:r>
            <a:r>
              <a:rPr lang="en-US" dirty="0">
                <a:solidFill>
                  <a:srgbClr val="FF0000"/>
                </a:solidFill>
                <a:latin typeface="Arial" panose="020B0604020202020204" pitchFamily="34" charset="0"/>
                <a:cs typeface="Arial" panose="020B0604020202020204" pitchFamily="34" charset="0"/>
              </a:rPr>
              <a:t> IMAGE REPLACEMENT INSTRUCTIONS</a:t>
            </a:r>
          </a:p>
        </p:txBody>
      </p:sp>
      <p:grpSp>
        <p:nvGrpSpPr>
          <p:cNvPr id="18" name="Group 17">
            <a:extLst>
              <a:ext uri="{FF2B5EF4-FFF2-40B4-BE49-F238E27FC236}">
                <a16:creationId xmlns:a16="http://schemas.microsoft.com/office/drawing/2014/main" id="{21F6DC98-0E0C-8094-97CE-285913C8160F}"/>
              </a:ext>
            </a:extLst>
          </p:cNvPr>
          <p:cNvGrpSpPr/>
          <p:nvPr userDrawn="1"/>
        </p:nvGrpSpPr>
        <p:grpSpPr>
          <a:xfrm flipV="1">
            <a:off x="14413923" y="-246922"/>
            <a:ext cx="276723" cy="276724"/>
            <a:chOff x="14654464" y="7153224"/>
            <a:chExt cx="276723" cy="276724"/>
          </a:xfrm>
        </p:grpSpPr>
        <p:cxnSp>
          <p:nvCxnSpPr>
            <p:cNvPr id="20" name="Straight Connector 19">
              <a:extLst>
                <a:ext uri="{FF2B5EF4-FFF2-40B4-BE49-F238E27FC236}">
                  <a16:creationId xmlns:a16="http://schemas.microsoft.com/office/drawing/2014/main" id="{5D85399B-2406-BFA4-1B99-047F55CA5E6C}"/>
                </a:ext>
              </a:extLst>
            </p:cNvPr>
            <p:cNvCxnSpPr>
              <a:cxnSpLocks/>
            </p:cNvCxnSpPr>
            <p:nvPr userDrawn="1"/>
          </p:nvCxnSpPr>
          <p:spPr>
            <a:xfrm>
              <a:off x="14654464" y="7429948"/>
              <a:ext cx="276723"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BA62F2-1A5F-67E8-0E6B-55F3C314EEF5}"/>
                </a:ext>
              </a:extLst>
            </p:cNvPr>
            <p:cNvCxnSpPr>
              <a:cxnSpLocks/>
            </p:cNvCxnSpPr>
            <p:nvPr userDrawn="1"/>
          </p:nvCxnSpPr>
          <p:spPr>
            <a:xfrm rot="5400000">
              <a:off x="14792825" y="7291586"/>
              <a:ext cx="276723" cy="0"/>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4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Longer Titles">
    <p:bg>
      <p:bgPr>
        <a:solidFill>
          <a:srgbClr val="004847"/>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0984F9-5067-93E6-1553-DAFEA411D049}"/>
              </a:ext>
            </a:extLst>
          </p:cNvPr>
          <p:cNvSpPr>
            <a:spLocks noGrp="1"/>
          </p:cNvSpPr>
          <p:nvPr>
            <p:ph type="body" sz="quarter" idx="10" hasCustomPrompt="1"/>
          </p:nvPr>
        </p:nvSpPr>
        <p:spPr>
          <a:xfrm>
            <a:off x="1011576" y="5410500"/>
            <a:ext cx="8001000" cy="914400"/>
          </a:xfrm>
        </p:spPr>
        <p:txBody>
          <a:bodyPr lIns="0" tIns="0" rIns="0" bIns="0">
            <a:noAutofit/>
          </a:bodyPr>
          <a:lstStyle>
            <a:lvl1pPr marL="0" indent="0">
              <a:buNone/>
              <a:defRPr sz="3200">
                <a:solidFill>
                  <a:schemeClr val="accent1"/>
                </a:solidFill>
                <a:latin typeface="Arial" panose="020B0604020202020204" pitchFamily="34" charset="0"/>
                <a:cs typeface="Arial" panose="020B0604020202020204" pitchFamily="34" charset="0"/>
              </a:defRPr>
            </a:lvl1pPr>
            <a:lvl2pPr marL="548640" indent="0">
              <a:buNone/>
              <a:defRPr>
                <a:latin typeface="Arial" panose="020B0604020202020204" pitchFamily="34" charset="0"/>
                <a:cs typeface="Arial" panose="020B0604020202020204" pitchFamily="34" charset="0"/>
              </a:defRPr>
            </a:lvl2pPr>
            <a:lvl3pPr marL="1097280" indent="0">
              <a:buNone/>
              <a:defRPr>
                <a:latin typeface="Arial" panose="020B0604020202020204" pitchFamily="34" charset="0"/>
                <a:cs typeface="Arial" panose="020B0604020202020204" pitchFamily="34" charset="0"/>
              </a:defRPr>
            </a:lvl3pPr>
            <a:lvl4pPr marL="1645920" indent="0">
              <a:buNone/>
              <a:defRPr>
                <a:latin typeface="Arial" panose="020B0604020202020204" pitchFamily="34" charset="0"/>
                <a:cs typeface="Arial" panose="020B0604020202020204" pitchFamily="34" charset="0"/>
              </a:defRPr>
            </a:lvl4pPr>
            <a:lvl5pPr marL="2194560" indent="0">
              <a:buNone/>
              <a:defRPr>
                <a:latin typeface="Arial" panose="020B0604020202020204" pitchFamily="34" charset="0"/>
                <a:cs typeface="Arial" panose="020B0604020202020204" pitchFamily="34" charset="0"/>
              </a:defRPr>
            </a:lvl5pPr>
          </a:lstStyle>
          <a:p>
            <a:pPr lvl="0"/>
            <a:r>
              <a:rPr lang="en-US" dirty="0"/>
              <a:t>Presentation Subhead</a:t>
            </a:r>
          </a:p>
        </p:txBody>
      </p:sp>
      <p:sp>
        <p:nvSpPr>
          <p:cNvPr id="14" name="Text Placeholder 12">
            <a:extLst>
              <a:ext uri="{FF2B5EF4-FFF2-40B4-BE49-F238E27FC236}">
                <a16:creationId xmlns:a16="http://schemas.microsoft.com/office/drawing/2014/main" id="{A4DBC73B-0E57-C4AB-01A4-C812BAB0FF3B}"/>
              </a:ext>
            </a:extLst>
          </p:cNvPr>
          <p:cNvSpPr>
            <a:spLocks noGrp="1"/>
          </p:cNvSpPr>
          <p:nvPr>
            <p:ph type="body" sz="quarter" idx="11"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6" name="Text Placeholder 12">
            <a:extLst>
              <a:ext uri="{FF2B5EF4-FFF2-40B4-BE49-F238E27FC236}">
                <a16:creationId xmlns:a16="http://schemas.microsoft.com/office/drawing/2014/main" id="{0A3D7BEB-C187-0CB0-1A4D-1F3F8E37EBA3}"/>
              </a:ext>
            </a:extLst>
          </p:cNvPr>
          <p:cNvSpPr>
            <a:spLocks noGrp="1"/>
          </p:cNvSpPr>
          <p:nvPr>
            <p:ph type="body" sz="quarter" idx="13" hasCustomPrompt="1"/>
          </p:nvPr>
        </p:nvSpPr>
        <p:spPr>
          <a:xfrm>
            <a:off x="3935251"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20" name="TextBox 19">
            <a:extLst>
              <a:ext uri="{FF2B5EF4-FFF2-40B4-BE49-F238E27FC236}">
                <a16:creationId xmlns:a16="http://schemas.microsoft.com/office/drawing/2014/main" id="{2C7192D2-248F-E578-7C71-E451842EF78F}"/>
              </a:ext>
            </a:extLst>
          </p:cNvPr>
          <p:cNvSpPr txBox="1"/>
          <p:nvPr userDrawn="1"/>
        </p:nvSpPr>
        <p:spPr>
          <a:xfrm>
            <a:off x="14714624" y="1658207"/>
            <a:ext cx="1649251" cy="4278094"/>
          </a:xfrm>
          <a:prstGeom prst="rect">
            <a:avLst/>
          </a:prstGeom>
          <a:solidFill>
            <a:schemeClr val="bg1"/>
          </a:solidFill>
        </p:spPr>
        <p:txBody>
          <a:bodyPr wrap="square" rIns="0" rtlCol="0">
            <a:spAutoFit/>
          </a:bodyPr>
          <a:lstStyle/>
          <a:p>
            <a:r>
              <a:rPr lang="en-US" sz="1600" dirty="0">
                <a:solidFill>
                  <a:srgbClr val="FF0000"/>
                </a:solidFill>
                <a:latin typeface="Arial" panose="020B0604020202020204" pitchFamily="34" charset="0"/>
                <a:cs typeface="Arial" panose="020B0604020202020204" pitchFamily="34" charset="0"/>
              </a:rPr>
              <a:t>TO REPLACE PICTURE,</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SEND MASK OBJECT TO BACK, CLICK ON ICON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      ) TO NAVIGATE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TO A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SIMILAR-SIZED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REPLACEMENT PICTURE </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ON YOUR HARDDRIVE, THEN SEND PICTURE</a:t>
            </a:r>
            <a:br>
              <a:rPr lang="en-US" sz="1600" dirty="0">
                <a:solidFill>
                  <a:srgbClr val="FF0000"/>
                </a:solidFill>
                <a:latin typeface="Arial" panose="020B0604020202020204" pitchFamily="34" charset="0"/>
                <a:cs typeface="Arial" panose="020B0604020202020204" pitchFamily="34" charset="0"/>
              </a:rPr>
            </a:br>
            <a:r>
              <a:rPr lang="en-US" sz="1600" dirty="0">
                <a:solidFill>
                  <a:srgbClr val="FF0000"/>
                </a:solidFill>
                <a:latin typeface="Arial" panose="020B0604020202020204" pitchFamily="34" charset="0"/>
                <a:cs typeface="Arial" panose="020B0604020202020204" pitchFamily="34" charset="0"/>
              </a:rPr>
              <a:t>TO BACK</a:t>
            </a:r>
          </a:p>
        </p:txBody>
      </p:sp>
      <p:grpSp>
        <p:nvGrpSpPr>
          <p:cNvPr id="35" name="Group 34">
            <a:extLst>
              <a:ext uri="{FF2B5EF4-FFF2-40B4-BE49-F238E27FC236}">
                <a16:creationId xmlns:a16="http://schemas.microsoft.com/office/drawing/2014/main" id="{208F8B85-16A0-6487-FE87-1F01407B1C48}"/>
              </a:ext>
            </a:extLst>
          </p:cNvPr>
          <p:cNvGrpSpPr/>
          <p:nvPr userDrawn="1"/>
        </p:nvGrpSpPr>
        <p:grpSpPr>
          <a:xfrm>
            <a:off x="14654464" y="6048176"/>
            <a:ext cx="276723" cy="276724"/>
            <a:chOff x="14654464" y="7153224"/>
            <a:chExt cx="276723" cy="276724"/>
          </a:xfrm>
        </p:grpSpPr>
        <p:cxnSp>
          <p:nvCxnSpPr>
            <p:cNvPr id="7" name="Straight Connector 6">
              <a:extLst>
                <a:ext uri="{FF2B5EF4-FFF2-40B4-BE49-F238E27FC236}">
                  <a16:creationId xmlns:a16="http://schemas.microsoft.com/office/drawing/2014/main" id="{376F8E90-818B-E1D3-2BD5-1EDA16A3649A}"/>
                </a:ext>
              </a:extLst>
            </p:cNvPr>
            <p:cNvCxnSpPr>
              <a:cxnSpLocks/>
            </p:cNvCxnSpPr>
            <p:nvPr userDrawn="1"/>
          </p:nvCxnSpPr>
          <p:spPr>
            <a:xfrm>
              <a:off x="14654464" y="7429948"/>
              <a:ext cx="276723"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580481-08D3-2C74-0382-DD349813562E}"/>
                </a:ext>
              </a:extLst>
            </p:cNvPr>
            <p:cNvCxnSpPr>
              <a:cxnSpLocks/>
            </p:cNvCxnSpPr>
            <p:nvPr userDrawn="1"/>
          </p:nvCxnSpPr>
          <p:spPr>
            <a:xfrm rot="5400000">
              <a:off x="14792825" y="7291586"/>
              <a:ext cx="276723" cy="0"/>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hasCustomPrompt="1"/>
          </p:nvPr>
        </p:nvSpPr>
        <p:spPr>
          <a:xfrm>
            <a:off x="1011577" y="3344781"/>
            <a:ext cx="8541497" cy="1893564"/>
          </a:xfrm>
        </p:spPr>
        <p:txBody>
          <a:bodyPr lIns="0" tIns="0" rIns="0" bIns="0" anchor="b">
            <a:noAutofit/>
          </a:bodyPr>
          <a:lstStyle>
            <a:lvl1pPr algn="l">
              <a:defRPr sz="4300" b="0" cap="none" baseline="0">
                <a:solidFill>
                  <a:schemeClr val="bg1"/>
                </a:solidFill>
                <a:latin typeface="Arial" panose="020B0604020202020204" pitchFamily="34" charset="0"/>
                <a:cs typeface="Arial" panose="020B0604020202020204" pitchFamily="34" charset="0"/>
              </a:defRPr>
            </a:lvl1pPr>
          </a:lstStyle>
          <a:p>
            <a:r>
              <a:rPr lang="en-US" dirty="0"/>
              <a:t>Longer Titles Have a Smaller Type Size and Can Bump to Two Lines</a:t>
            </a:r>
          </a:p>
        </p:txBody>
      </p:sp>
      <p:sp>
        <p:nvSpPr>
          <p:cNvPr id="10" name="Picture Placeholder 9">
            <a:extLst>
              <a:ext uri="{FF2B5EF4-FFF2-40B4-BE49-F238E27FC236}">
                <a16:creationId xmlns:a16="http://schemas.microsoft.com/office/drawing/2014/main" id="{5FB6CF48-10D8-AF34-63CF-8B5CBE053484}"/>
              </a:ext>
            </a:extLst>
          </p:cNvPr>
          <p:cNvSpPr>
            <a:spLocks noGrp="1"/>
          </p:cNvSpPr>
          <p:nvPr>
            <p:ph type="pic" sz="quarter" idx="15" hasCustomPrompt="1"/>
          </p:nvPr>
        </p:nvSpPr>
        <p:spPr>
          <a:xfrm>
            <a:off x="9665208" y="0"/>
            <a:ext cx="4965192" cy="7844590"/>
          </a:xfrm>
        </p:spPr>
        <p:txBody>
          <a:bodyPr lIns="182880" tIns="2286000" rIns="182880" bIns="0" anchor="t" anchorCtr="0">
            <a:noAutofit/>
          </a:bodyPr>
          <a:lstStyle>
            <a:lvl1pPr algn="ctr">
              <a:spcBef>
                <a:spcPts val="0"/>
              </a:spcBef>
              <a:defRPr sz="1600">
                <a:solidFill>
                  <a:schemeClr val="bg1"/>
                </a:solidFill>
              </a:defRPr>
            </a:lvl1pPr>
          </a:lstStyle>
          <a:p>
            <a:r>
              <a:rPr lang="en-US" dirty="0"/>
              <a:t>Click on icon below to navigate to a replacement picture on your hard drive, and then send that picture to back so that the pattern is maintained behind the mask image</a:t>
            </a:r>
          </a:p>
        </p:txBody>
      </p:sp>
      <p:grpSp>
        <p:nvGrpSpPr>
          <p:cNvPr id="36" name="Group 35">
            <a:extLst>
              <a:ext uri="{FF2B5EF4-FFF2-40B4-BE49-F238E27FC236}">
                <a16:creationId xmlns:a16="http://schemas.microsoft.com/office/drawing/2014/main" id="{C76F6FA3-9B82-3FB3-04E3-4E7EDD4B1D84}"/>
              </a:ext>
            </a:extLst>
          </p:cNvPr>
          <p:cNvGrpSpPr/>
          <p:nvPr userDrawn="1"/>
        </p:nvGrpSpPr>
        <p:grpSpPr>
          <a:xfrm flipV="1">
            <a:off x="14654464" y="1269608"/>
            <a:ext cx="276723" cy="276724"/>
            <a:chOff x="14654464" y="7153224"/>
            <a:chExt cx="276723" cy="276724"/>
          </a:xfrm>
        </p:grpSpPr>
        <p:cxnSp>
          <p:nvCxnSpPr>
            <p:cNvPr id="37" name="Straight Connector 36">
              <a:extLst>
                <a:ext uri="{FF2B5EF4-FFF2-40B4-BE49-F238E27FC236}">
                  <a16:creationId xmlns:a16="http://schemas.microsoft.com/office/drawing/2014/main" id="{1E9CC673-2803-82F7-D871-BCA0244A05D3}"/>
                </a:ext>
              </a:extLst>
            </p:cNvPr>
            <p:cNvCxnSpPr>
              <a:cxnSpLocks/>
            </p:cNvCxnSpPr>
            <p:nvPr userDrawn="1"/>
          </p:nvCxnSpPr>
          <p:spPr>
            <a:xfrm>
              <a:off x="14654464" y="7429948"/>
              <a:ext cx="276723"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68B9383-3ACA-7519-1F80-3C4CCAF8C72C}"/>
                </a:ext>
              </a:extLst>
            </p:cNvPr>
            <p:cNvCxnSpPr>
              <a:cxnSpLocks/>
            </p:cNvCxnSpPr>
            <p:nvPr userDrawn="1"/>
          </p:nvCxnSpPr>
          <p:spPr>
            <a:xfrm rot="5400000">
              <a:off x="14792825" y="7291586"/>
              <a:ext cx="276723" cy="0"/>
            </a:xfrm>
            <a:prstGeom prst="line">
              <a:avLst/>
            </a:prstGeom>
            <a:ln w="41275">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12DFE9FC-D29D-FBA7-3E1F-E7E8AAEA66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887696" y="3187664"/>
            <a:ext cx="309441" cy="286087"/>
          </a:xfrm>
          <a:prstGeom prst="rect">
            <a:avLst/>
          </a:prstGeom>
        </p:spPr>
      </p:pic>
      <p:sp>
        <p:nvSpPr>
          <p:cNvPr id="15" name="Text Placeholder 12">
            <a:extLst>
              <a:ext uri="{FF2B5EF4-FFF2-40B4-BE49-F238E27FC236}">
                <a16:creationId xmlns:a16="http://schemas.microsoft.com/office/drawing/2014/main" id="{7994FB4E-4184-4255-6EB2-EAE67CEAD928}"/>
              </a:ext>
            </a:extLst>
          </p:cNvPr>
          <p:cNvSpPr>
            <a:spLocks noGrp="1"/>
          </p:cNvSpPr>
          <p:nvPr>
            <p:ph type="body" sz="quarter" idx="12" hasCustomPrompt="1"/>
          </p:nvPr>
        </p:nvSpPr>
        <p:spPr>
          <a:xfrm>
            <a:off x="1011577"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7" name="Text Placeholder 12">
            <a:extLst>
              <a:ext uri="{FF2B5EF4-FFF2-40B4-BE49-F238E27FC236}">
                <a16:creationId xmlns:a16="http://schemas.microsoft.com/office/drawing/2014/main" id="{8240C271-C10F-1A15-90B0-B267EF089BEE}"/>
              </a:ext>
            </a:extLst>
          </p:cNvPr>
          <p:cNvSpPr>
            <a:spLocks noGrp="1"/>
          </p:cNvSpPr>
          <p:nvPr>
            <p:ph type="body" sz="quarter" idx="14" hasCustomPrompt="1"/>
          </p:nvPr>
        </p:nvSpPr>
        <p:spPr>
          <a:xfrm>
            <a:off x="3935251"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pic>
        <p:nvPicPr>
          <p:cNvPr id="19" name="Graphic 18">
            <a:extLst>
              <a:ext uri="{FF2B5EF4-FFF2-40B4-BE49-F238E27FC236}">
                <a16:creationId xmlns:a16="http://schemas.microsoft.com/office/drawing/2014/main" id="{7C442C64-0A5F-5F45-83DE-755C655B868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38811" y="847791"/>
            <a:ext cx="3223589" cy="818689"/>
          </a:xfrm>
          <a:prstGeom prst="rect">
            <a:avLst/>
          </a:prstGeom>
        </p:spPr>
      </p:pic>
    </p:spTree>
    <p:extLst>
      <p:ext uri="{BB962C8B-B14F-4D97-AF65-F5344CB8AC3E}">
        <p14:creationId xmlns:p14="http://schemas.microsoft.com/office/powerpoint/2010/main" val="12766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rgbClr val="0A032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1578" y="3344781"/>
            <a:ext cx="9250334" cy="1893564"/>
          </a:xfrm>
        </p:spPr>
        <p:txBody>
          <a:bodyPr lIns="0" tIns="0" rIns="0" bIns="0" anchor="b">
            <a:noAutofit/>
          </a:bodyPr>
          <a:lstStyle>
            <a:lvl1pPr algn="l">
              <a:defRPr sz="6300" b="0" cap="none"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13" name="Text Placeholder 12">
            <a:extLst>
              <a:ext uri="{FF2B5EF4-FFF2-40B4-BE49-F238E27FC236}">
                <a16:creationId xmlns:a16="http://schemas.microsoft.com/office/drawing/2014/main" id="{C20984F9-5067-93E6-1553-DAFEA411D049}"/>
              </a:ext>
            </a:extLst>
          </p:cNvPr>
          <p:cNvSpPr>
            <a:spLocks noGrp="1"/>
          </p:cNvSpPr>
          <p:nvPr>
            <p:ph type="body" sz="quarter" idx="10" hasCustomPrompt="1"/>
          </p:nvPr>
        </p:nvSpPr>
        <p:spPr>
          <a:xfrm>
            <a:off x="1011577" y="5410500"/>
            <a:ext cx="9250334" cy="914400"/>
          </a:xfrm>
        </p:spPr>
        <p:txBody>
          <a:bodyPr lIns="0" tIns="0" rIns="0" bIns="0">
            <a:noAutofit/>
          </a:bodyPr>
          <a:lstStyle>
            <a:lvl1pPr marL="0" indent="0">
              <a:buNone/>
              <a:defRPr sz="3200">
                <a:solidFill>
                  <a:schemeClr val="accent1"/>
                </a:solidFill>
                <a:latin typeface="Arial" panose="020B0604020202020204" pitchFamily="34" charset="0"/>
                <a:cs typeface="Arial" panose="020B0604020202020204" pitchFamily="34" charset="0"/>
              </a:defRPr>
            </a:lvl1pPr>
            <a:lvl2pPr marL="548640" indent="0">
              <a:buNone/>
              <a:defRPr>
                <a:latin typeface="Arial" panose="020B0604020202020204" pitchFamily="34" charset="0"/>
                <a:cs typeface="Arial" panose="020B0604020202020204" pitchFamily="34" charset="0"/>
              </a:defRPr>
            </a:lvl2pPr>
            <a:lvl3pPr marL="1097280" indent="0">
              <a:buNone/>
              <a:defRPr>
                <a:latin typeface="Arial" panose="020B0604020202020204" pitchFamily="34" charset="0"/>
                <a:cs typeface="Arial" panose="020B0604020202020204" pitchFamily="34" charset="0"/>
              </a:defRPr>
            </a:lvl3pPr>
            <a:lvl4pPr marL="1645920" indent="0">
              <a:buNone/>
              <a:defRPr>
                <a:latin typeface="Arial" panose="020B0604020202020204" pitchFamily="34" charset="0"/>
                <a:cs typeface="Arial" panose="020B0604020202020204" pitchFamily="34" charset="0"/>
              </a:defRPr>
            </a:lvl4pPr>
            <a:lvl5pPr marL="2194560" indent="0">
              <a:buNone/>
              <a:defRPr>
                <a:latin typeface="Arial" panose="020B0604020202020204" pitchFamily="34" charset="0"/>
                <a:cs typeface="Arial" panose="020B0604020202020204" pitchFamily="34" charset="0"/>
              </a:defRPr>
            </a:lvl5pPr>
          </a:lstStyle>
          <a:p>
            <a:pPr lvl="0"/>
            <a:r>
              <a:rPr lang="en-US" dirty="0"/>
              <a:t>Presentation Subhead</a:t>
            </a:r>
          </a:p>
        </p:txBody>
      </p:sp>
      <p:sp>
        <p:nvSpPr>
          <p:cNvPr id="14" name="Text Placeholder 12">
            <a:extLst>
              <a:ext uri="{FF2B5EF4-FFF2-40B4-BE49-F238E27FC236}">
                <a16:creationId xmlns:a16="http://schemas.microsoft.com/office/drawing/2014/main" id="{A4DBC73B-0E57-C4AB-01A4-C812BAB0FF3B}"/>
              </a:ext>
            </a:extLst>
          </p:cNvPr>
          <p:cNvSpPr>
            <a:spLocks noGrp="1"/>
          </p:cNvSpPr>
          <p:nvPr>
            <p:ph type="body" sz="quarter" idx="11" hasCustomPrompt="1"/>
          </p:nvPr>
        </p:nvSpPr>
        <p:spPr>
          <a:xfrm>
            <a:off x="1011577"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5" name="Text Placeholder 12">
            <a:extLst>
              <a:ext uri="{FF2B5EF4-FFF2-40B4-BE49-F238E27FC236}">
                <a16:creationId xmlns:a16="http://schemas.microsoft.com/office/drawing/2014/main" id="{7994FB4E-4184-4255-6EB2-EAE67CEAD928}"/>
              </a:ext>
            </a:extLst>
          </p:cNvPr>
          <p:cNvSpPr>
            <a:spLocks noGrp="1"/>
          </p:cNvSpPr>
          <p:nvPr>
            <p:ph type="body" sz="quarter" idx="12" hasCustomPrompt="1"/>
          </p:nvPr>
        </p:nvSpPr>
        <p:spPr>
          <a:xfrm>
            <a:off x="1011577"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6" name="Text Placeholder 12">
            <a:extLst>
              <a:ext uri="{FF2B5EF4-FFF2-40B4-BE49-F238E27FC236}">
                <a16:creationId xmlns:a16="http://schemas.microsoft.com/office/drawing/2014/main" id="{0A3D7BEB-C187-0CB0-1A4D-1F3F8E37EBA3}"/>
              </a:ext>
            </a:extLst>
          </p:cNvPr>
          <p:cNvSpPr>
            <a:spLocks noGrp="1"/>
          </p:cNvSpPr>
          <p:nvPr>
            <p:ph type="body" sz="quarter" idx="13" hasCustomPrompt="1"/>
          </p:nvPr>
        </p:nvSpPr>
        <p:spPr>
          <a:xfrm>
            <a:off x="3935251" y="6783955"/>
            <a:ext cx="2814465" cy="369269"/>
          </a:xfrm>
        </p:spPr>
        <p:txBody>
          <a:bodyPr vert="horz" lIns="0" tIns="0" rIns="0" bIns="0" rtlCol="0" anchor="b">
            <a:noAutofit/>
          </a:bodyPr>
          <a:lstStyle>
            <a:lvl1pPr>
              <a:defRPr lang="en-US" sz="1600" b="1"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err="1"/>
              <a:t>Firstname</a:t>
            </a:r>
            <a:r>
              <a:rPr lang="en-US" dirty="0"/>
              <a:t> </a:t>
            </a:r>
            <a:r>
              <a:rPr lang="en-US" dirty="0" err="1"/>
              <a:t>Lastname</a:t>
            </a:r>
            <a:endParaRPr lang="en-US" dirty="0"/>
          </a:p>
        </p:txBody>
      </p:sp>
      <p:sp>
        <p:nvSpPr>
          <p:cNvPr id="17" name="Text Placeholder 12">
            <a:extLst>
              <a:ext uri="{FF2B5EF4-FFF2-40B4-BE49-F238E27FC236}">
                <a16:creationId xmlns:a16="http://schemas.microsoft.com/office/drawing/2014/main" id="{8240C271-C10F-1A15-90B0-B267EF089BEE}"/>
              </a:ext>
            </a:extLst>
          </p:cNvPr>
          <p:cNvSpPr>
            <a:spLocks noGrp="1"/>
          </p:cNvSpPr>
          <p:nvPr>
            <p:ph type="body" sz="quarter" idx="14" hasCustomPrompt="1"/>
          </p:nvPr>
        </p:nvSpPr>
        <p:spPr>
          <a:xfrm>
            <a:off x="3935251" y="7180996"/>
            <a:ext cx="2814465" cy="553453"/>
          </a:xfrm>
        </p:spPr>
        <p:txBody>
          <a:bodyPr vert="horz" lIns="0" tIns="0" rIns="0" bIns="0" rtlCol="0" anchor="t" anchorCtr="0">
            <a:noAutofit/>
          </a:bodyPr>
          <a:lstStyle>
            <a:lvl1pPr>
              <a:defRPr lang="en-US" sz="1600" b="0" cap="none" baseline="0" dirty="0" smtClean="0">
                <a:solidFill>
                  <a:schemeClr val="bg1"/>
                </a:solidFill>
                <a:latin typeface="Arial" panose="020B0604020202020204" pitchFamily="34" charset="0"/>
                <a:ea typeface="+mj-ea"/>
                <a:cs typeface="Arial" panose="020B0604020202020204" pitchFamily="34" charset="0"/>
              </a:defRPr>
            </a:lvl1pPr>
          </a:lstStyle>
          <a:p>
            <a:pPr lvl="0">
              <a:spcBef>
                <a:spcPct val="0"/>
              </a:spcBef>
              <a:buNone/>
            </a:pPr>
            <a:r>
              <a:rPr lang="en-US" dirty="0"/>
              <a:t>Department</a:t>
            </a:r>
          </a:p>
        </p:txBody>
      </p:sp>
      <p:sp>
        <p:nvSpPr>
          <p:cNvPr id="12" name="Picture Placeholder 5">
            <a:extLst>
              <a:ext uri="{FF2B5EF4-FFF2-40B4-BE49-F238E27FC236}">
                <a16:creationId xmlns:a16="http://schemas.microsoft.com/office/drawing/2014/main" id="{36172235-1DB0-5FAE-1EF9-900FE237928B}"/>
              </a:ext>
            </a:extLst>
          </p:cNvPr>
          <p:cNvSpPr>
            <a:spLocks noGrp="1"/>
          </p:cNvSpPr>
          <p:nvPr>
            <p:ph type="pic" sz="quarter" idx="15" hasCustomPrompt="1"/>
          </p:nvPr>
        </p:nvSpPr>
        <p:spPr>
          <a:xfrm>
            <a:off x="0" y="0"/>
            <a:ext cx="14630400" cy="8229600"/>
          </a:xfrm>
        </p:spPr>
        <p:txBody>
          <a:bodyPr lIns="0" tIns="2011680" rIns="0" bIns="0" anchor="t" anchorCtr="0">
            <a:noAutofit/>
          </a:bodyPr>
          <a:lstStyle>
            <a:lvl1pPr algn="ctr">
              <a:lnSpc>
                <a:spcPct val="100000"/>
              </a:lnSpc>
              <a:spcBef>
                <a:spcPts val="0"/>
              </a:spcBef>
              <a:defRPr sz="2200"/>
            </a:lvl1pPr>
          </a:lstStyle>
          <a:p>
            <a:r>
              <a:rPr lang="en-US" dirty="0"/>
              <a:t>Click on icon below to navigate to a desired image </a:t>
            </a:r>
            <a:br>
              <a:rPr lang="en-US" dirty="0"/>
            </a:br>
            <a:r>
              <a:rPr lang="en-US" dirty="0"/>
              <a:t>on your hard drive of the same size (16” x 9”).</a:t>
            </a:r>
            <a:br>
              <a:rPr lang="en-US" dirty="0"/>
            </a:br>
            <a:r>
              <a:rPr lang="en-US" dirty="0"/>
              <a:t>Note that picture information on the </a:t>
            </a:r>
            <a:br>
              <a:rPr lang="en-US" dirty="0"/>
            </a:br>
            <a:r>
              <a:rPr lang="en-US" dirty="0"/>
              <a:t>left side of new image must be dropped out so </a:t>
            </a:r>
            <a:br>
              <a:rPr lang="en-US" dirty="0"/>
            </a:br>
            <a:r>
              <a:rPr lang="en-US" dirty="0"/>
              <a:t>that logo and text is not obscured.</a:t>
            </a:r>
          </a:p>
        </p:txBody>
      </p:sp>
      <p:pic>
        <p:nvPicPr>
          <p:cNvPr id="10" name="Graphic 9">
            <a:extLst>
              <a:ext uri="{FF2B5EF4-FFF2-40B4-BE49-F238E27FC236}">
                <a16:creationId xmlns:a16="http://schemas.microsoft.com/office/drawing/2014/main" id="{46B7D32B-2A30-484B-BD1C-BC351D2D5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38811" y="847791"/>
            <a:ext cx="3223589" cy="818689"/>
          </a:xfrm>
          <a:prstGeom prst="rect">
            <a:avLst/>
          </a:prstGeom>
        </p:spPr>
      </p:pic>
    </p:spTree>
    <p:extLst>
      <p:ext uri="{BB962C8B-B14F-4D97-AF65-F5344CB8AC3E}">
        <p14:creationId xmlns:p14="http://schemas.microsoft.com/office/powerpoint/2010/main" val="293146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4128" y="637672"/>
            <a:ext cx="12618720" cy="895953"/>
          </a:xfrm>
        </p:spPr>
        <p:txBody>
          <a:bodyPr lIns="0" tIns="0" rIns="0" bIns="0" anchor="t" anchorCtr="0">
            <a:noAutofit/>
          </a:bodyPr>
          <a:lstStyle>
            <a:lvl1pPr>
              <a:defRPr sz="4100"/>
            </a:lvl1pPr>
          </a:lstStyle>
          <a:p>
            <a:endParaRPr lang="en-US" dirty="0"/>
          </a:p>
        </p:txBody>
      </p:sp>
      <p:sp>
        <p:nvSpPr>
          <p:cNvPr id="3" name="Content Placeholder 2"/>
          <p:cNvSpPr>
            <a:spLocks noGrp="1"/>
          </p:cNvSpPr>
          <p:nvPr>
            <p:ph idx="1" hasCustomPrompt="1"/>
          </p:nvPr>
        </p:nvSpPr>
        <p:spPr>
          <a:xfrm>
            <a:off x="1114128" y="2171297"/>
            <a:ext cx="12618720" cy="5221606"/>
          </a:xfrm>
        </p:spPr>
        <p:txBody>
          <a:bodyPr lIns="0" tIns="0" rIns="0" bIns="0">
            <a:noAutofit/>
          </a:bodyPr>
          <a:lstStyle>
            <a:lvl1pPr>
              <a:lnSpc>
                <a:spcPct val="120000"/>
              </a:lnSpc>
              <a:spcBef>
                <a:spcPts val="1800"/>
              </a:spcBef>
              <a:defRPr sz="1900"/>
            </a:lvl1pPr>
            <a:lvl2pPr>
              <a:lnSpc>
                <a:spcPct val="120000"/>
              </a:lnSpc>
              <a:spcBef>
                <a:spcPts val="1800"/>
              </a:spcBef>
              <a:defRPr sz="1900"/>
            </a:lvl2pPr>
            <a:lvl3pPr>
              <a:lnSpc>
                <a:spcPct val="120000"/>
              </a:lnSpc>
              <a:spcBef>
                <a:spcPts val="1800"/>
              </a:spcBef>
              <a:defRPr sz="1900"/>
            </a:lvl3pPr>
            <a:lvl4pPr>
              <a:lnSpc>
                <a:spcPct val="120000"/>
              </a:lnSpc>
              <a:spcBef>
                <a:spcPts val="1800"/>
              </a:spcBef>
              <a:defRPr sz="1900"/>
            </a:lvl4pPr>
            <a:lvl5pPr>
              <a:lnSpc>
                <a:spcPct val="120000"/>
              </a:lnSpc>
              <a:spcBef>
                <a:spcPts val="1800"/>
              </a:spcBef>
              <a:defRPr sz="19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a:extLst>
              <a:ext uri="{FF2B5EF4-FFF2-40B4-BE49-F238E27FC236}">
                <a16:creationId xmlns:a16="http://schemas.microsoft.com/office/drawing/2014/main" id="{8249E303-00B4-B098-6092-3BAA36AD4EA7}"/>
              </a:ext>
            </a:extLst>
          </p:cNvPr>
          <p:cNvSpPr>
            <a:spLocks noGrp="1"/>
          </p:cNvSpPr>
          <p:nvPr>
            <p:ph type="sldNum" sz="quarter" idx="11"/>
          </p:nvPr>
        </p:nvSpPr>
        <p:spPr/>
        <p:txBody>
          <a:bodyPr/>
          <a:lstStyle/>
          <a:p>
            <a:fld id="{EB0646EC-B13E-4BDC-AE75-A1840A3389BC}" type="slidenum">
              <a:rPr lang="en-US" smtClean="0"/>
              <a:pPr/>
              <a:t>‹#›</a:t>
            </a:fld>
            <a:endParaRPr lang="en-US" dirty="0"/>
          </a:p>
        </p:txBody>
      </p:sp>
    </p:spTree>
    <p:extLst>
      <p:ext uri="{BB962C8B-B14F-4D97-AF65-F5344CB8AC3E}">
        <p14:creationId xmlns:p14="http://schemas.microsoft.com/office/powerpoint/2010/main" val="23909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1114128" y="637672"/>
            <a:ext cx="12618720" cy="895953"/>
          </a:xfrm>
        </p:spPr>
        <p:txBody>
          <a:bodyPr lIns="0" tIns="0" rIns="0" bIns="0" anchor="t" anchorCtr="0">
            <a:noAutofit/>
          </a:bodyPr>
          <a:lstStyle>
            <a:lvl1pPr>
              <a:defRPr sz="4100"/>
            </a:lvl1pPr>
          </a:lstStyle>
          <a:p>
            <a:endParaRPr lang="en-US" dirty="0"/>
          </a:p>
        </p:txBody>
      </p:sp>
      <p:sp>
        <p:nvSpPr>
          <p:cNvPr id="3" name="Content Placeholder 2"/>
          <p:cNvSpPr>
            <a:spLocks noGrp="1"/>
          </p:cNvSpPr>
          <p:nvPr>
            <p:ph idx="1" hasCustomPrompt="1"/>
          </p:nvPr>
        </p:nvSpPr>
        <p:spPr>
          <a:xfrm>
            <a:off x="1114128" y="2002536"/>
            <a:ext cx="5961888" cy="438912"/>
          </a:xfrm>
        </p:spPr>
        <p:txBody>
          <a:bodyPr vert="horz" lIns="0" tIns="0" rIns="0" bIns="0" rtlCol="0" anchor="b" anchorCtr="0">
            <a:noAutofit/>
          </a:bodyPr>
          <a:lstStyle>
            <a:lvl1pPr>
              <a:defRPr lang="en-US" sz="1900" b="1" dirty="0"/>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Subhead</a:t>
            </a:r>
          </a:p>
        </p:txBody>
      </p:sp>
      <p:sp>
        <p:nvSpPr>
          <p:cNvPr id="7" name="Content Placeholder 2">
            <a:extLst>
              <a:ext uri="{FF2B5EF4-FFF2-40B4-BE49-F238E27FC236}">
                <a16:creationId xmlns:a16="http://schemas.microsoft.com/office/drawing/2014/main" id="{BE79638D-EDC1-5FEF-4CED-56CAE5EFE270}"/>
              </a:ext>
            </a:extLst>
          </p:cNvPr>
          <p:cNvSpPr>
            <a:spLocks noGrp="1"/>
          </p:cNvSpPr>
          <p:nvPr>
            <p:ph idx="13" hasCustomPrompt="1"/>
          </p:nvPr>
        </p:nvSpPr>
        <p:spPr>
          <a:xfrm>
            <a:off x="1114128" y="2697480"/>
            <a:ext cx="5961888" cy="4617720"/>
          </a:xfrm>
        </p:spPr>
        <p:txBody>
          <a:bodyPr vert="horz" lIns="0" tIns="0" rIns="0" bIns="0" rtlCol="0">
            <a:noAutofit/>
          </a:bodyPr>
          <a:lstStyle>
            <a:lvl1pPr>
              <a:defRPr lang="en-US" sz="1900" b="0" dirty="0"/>
            </a:lvl1pPr>
            <a:lvl2pPr marL="342900" indent="-342900">
              <a:defRPr lang="en-US" sz="1900" kern="1200" dirty="0" smtClean="0">
                <a:solidFill>
                  <a:schemeClr val="tx1"/>
                </a:solidFill>
                <a:latin typeface="Arial" panose="020B0604020202020204" pitchFamily="34" charset="0"/>
                <a:ea typeface="+mn-ea"/>
                <a:cs typeface="Arial" panose="020B0604020202020204" pitchFamily="34" charset="0"/>
              </a:defRPr>
            </a:lvl2pPr>
            <a:lvl3pPr>
              <a:defRPr lang="en-US" sz="1900" b="0" dirty="0"/>
            </a:lvl3pPr>
            <a:lvl4pPr>
              <a:defRPr lang="en-US" sz="1900" b="0" dirty="0"/>
            </a:lvl4pPr>
            <a:lvl5pPr>
              <a:defRPr lang="en-US" sz="1900" b="0" dirty="0"/>
            </a:lvl5pPr>
          </a:lstStyle>
          <a:p>
            <a:pPr lvl="0">
              <a:lnSpc>
                <a:spcPct val="120000"/>
              </a:lnSpc>
              <a:spcBef>
                <a:spcPts val="1800"/>
              </a:spcBef>
            </a:pPr>
            <a:r>
              <a:rPr lang="en-US" dirty="0"/>
              <a:t>First level</a:t>
            </a:r>
          </a:p>
          <a:p>
            <a:pPr marL="288925" lvl="1" indent="-288925" algn="l" defTabSz="1097280" rtl="0" eaLnBrk="1" latinLnBrk="0" hangingPunct="1">
              <a:lnSpc>
                <a:spcPct val="120000"/>
              </a:lnSpc>
              <a:spcBef>
                <a:spcPts val="900"/>
              </a:spcBef>
              <a:buFont typeface="Franklin Gothic Book" panose="020B0503020102020204" pitchFamily="34" charset="0"/>
              <a:buChar char="―"/>
            </a:pPr>
            <a:r>
              <a:rPr lang="en-US" dirty="0"/>
              <a:t>Second level</a:t>
            </a:r>
          </a:p>
        </p:txBody>
      </p:sp>
      <p:sp>
        <p:nvSpPr>
          <p:cNvPr id="8" name="Content Placeholder 2">
            <a:extLst>
              <a:ext uri="{FF2B5EF4-FFF2-40B4-BE49-F238E27FC236}">
                <a16:creationId xmlns:a16="http://schemas.microsoft.com/office/drawing/2014/main" id="{3371F284-7889-FDED-C656-3CCE33BC3A3D}"/>
              </a:ext>
            </a:extLst>
          </p:cNvPr>
          <p:cNvSpPr>
            <a:spLocks noGrp="1"/>
          </p:cNvSpPr>
          <p:nvPr>
            <p:ph idx="14" hasCustomPrompt="1"/>
          </p:nvPr>
        </p:nvSpPr>
        <p:spPr>
          <a:xfrm>
            <a:off x="7699248" y="2002536"/>
            <a:ext cx="5961888" cy="438912"/>
          </a:xfrm>
        </p:spPr>
        <p:txBody>
          <a:bodyPr vert="horz" lIns="0" tIns="0" rIns="0" bIns="0" rtlCol="0" anchor="b" anchorCtr="0">
            <a:noAutofit/>
          </a:bodyPr>
          <a:lstStyle>
            <a:lvl1pPr>
              <a:defRPr lang="en-US" sz="1900" b="1" dirty="0"/>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Subhead</a:t>
            </a:r>
          </a:p>
        </p:txBody>
      </p:sp>
      <p:sp>
        <p:nvSpPr>
          <p:cNvPr id="9" name="Content Placeholder 2">
            <a:extLst>
              <a:ext uri="{FF2B5EF4-FFF2-40B4-BE49-F238E27FC236}">
                <a16:creationId xmlns:a16="http://schemas.microsoft.com/office/drawing/2014/main" id="{D189A8FE-570A-F74A-9871-96DF5F4362BB}"/>
              </a:ext>
            </a:extLst>
          </p:cNvPr>
          <p:cNvSpPr>
            <a:spLocks noGrp="1"/>
          </p:cNvSpPr>
          <p:nvPr>
            <p:ph idx="15" hasCustomPrompt="1"/>
          </p:nvPr>
        </p:nvSpPr>
        <p:spPr>
          <a:xfrm>
            <a:off x="7699248" y="2697480"/>
            <a:ext cx="5961888" cy="4617720"/>
          </a:xfrm>
        </p:spPr>
        <p:txBody>
          <a:bodyPr vert="horz" lIns="0" tIns="0" rIns="0" bIns="0" rtlCol="0">
            <a:noAutofit/>
          </a:bodyPr>
          <a:lstStyle>
            <a:lvl1pPr>
              <a:defRPr lang="en-US" sz="1900" b="0" dirty="0"/>
            </a:lvl1pPr>
            <a:lvl2pPr marL="342900" indent="-342900">
              <a:defRPr lang="en-US" sz="1900" kern="1200" dirty="0" smtClean="0">
                <a:solidFill>
                  <a:schemeClr val="tx1"/>
                </a:solidFill>
                <a:latin typeface="Arial" panose="020B0604020202020204" pitchFamily="34" charset="0"/>
                <a:ea typeface="+mn-ea"/>
                <a:cs typeface="Arial" panose="020B0604020202020204" pitchFamily="34" charset="0"/>
              </a:defRPr>
            </a:lvl2pPr>
            <a:lvl3pPr>
              <a:defRPr lang="en-US" sz="1900" b="0" dirty="0"/>
            </a:lvl3pPr>
            <a:lvl4pPr>
              <a:defRPr lang="en-US" sz="1900" b="0" dirty="0"/>
            </a:lvl4pPr>
            <a:lvl5pPr>
              <a:defRPr lang="en-US" sz="1900" b="0" dirty="0"/>
            </a:lvl5pPr>
          </a:lstStyle>
          <a:p>
            <a:pPr lvl="0">
              <a:lnSpc>
                <a:spcPct val="120000"/>
              </a:lnSpc>
              <a:spcBef>
                <a:spcPts val="1800"/>
              </a:spcBef>
            </a:pPr>
            <a:r>
              <a:rPr lang="en-US" dirty="0"/>
              <a:t>First level</a:t>
            </a:r>
          </a:p>
          <a:p>
            <a:pPr marL="288925" lvl="1" indent="-288925" algn="l" defTabSz="1097280" rtl="0" eaLnBrk="1" latinLnBrk="0" hangingPunct="1">
              <a:lnSpc>
                <a:spcPct val="120000"/>
              </a:lnSpc>
              <a:spcBef>
                <a:spcPts val="900"/>
              </a:spcBef>
              <a:buFont typeface="Franklin Gothic Book" panose="020B0503020102020204" pitchFamily="34" charset="0"/>
              <a:buChar char="―"/>
            </a:pPr>
            <a:r>
              <a:rPr lang="en-US" dirty="0"/>
              <a:t>Second level</a:t>
            </a:r>
          </a:p>
        </p:txBody>
      </p:sp>
      <p:sp>
        <p:nvSpPr>
          <p:cNvPr id="10" name="Slide Number Placeholder 9">
            <a:extLst>
              <a:ext uri="{FF2B5EF4-FFF2-40B4-BE49-F238E27FC236}">
                <a16:creationId xmlns:a16="http://schemas.microsoft.com/office/drawing/2014/main" id="{44AF1815-4199-713E-0C5E-22AE9F87C3A1}"/>
              </a:ext>
            </a:extLst>
          </p:cNvPr>
          <p:cNvSpPr>
            <a:spLocks noGrp="1"/>
          </p:cNvSpPr>
          <p:nvPr>
            <p:ph type="sldNum" sz="quarter" idx="17"/>
          </p:nvPr>
        </p:nvSpPr>
        <p:spPr/>
        <p:txBody>
          <a:bodyPr/>
          <a:lstStyle/>
          <a:p>
            <a:fld id="{EB0646EC-B13E-4BDC-AE75-A1840A3389BC}" type="slidenum">
              <a:rPr lang="en-US" smtClean="0"/>
              <a:pPr/>
              <a:t>‹#›</a:t>
            </a:fld>
            <a:endParaRPr lang="en-US" dirty="0"/>
          </a:p>
        </p:txBody>
      </p:sp>
    </p:spTree>
    <p:extLst>
      <p:ext uri="{BB962C8B-B14F-4D97-AF65-F5344CB8AC3E}">
        <p14:creationId xmlns:p14="http://schemas.microsoft.com/office/powerpoint/2010/main" val="38593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p:nvPr>
        </p:nvSpPr>
        <p:spPr>
          <a:xfrm>
            <a:off x="1114128" y="637671"/>
            <a:ext cx="6922008" cy="1179576"/>
          </a:xfrm>
        </p:spPr>
        <p:txBody>
          <a:bodyPr lIns="0" tIns="0" rIns="0" bIns="0" anchor="t" anchorCtr="0">
            <a:noAutofit/>
          </a:bodyPr>
          <a:lstStyle>
            <a:lvl1pPr>
              <a:defRPr sz="4100"/>
            </a:lvl1pPr>
          </a:lstStyle>
          <a:p>
            <a:endParaRPr lang="en-US" dirty="0"/>
          </a:p>
        </p:txBody>
      </p:sp>
      <p:sp>
        <p:nvSpPr>
          <p:cNvPr id="3" name="Content Placeholder 2"/>
          <p:cNvSpPr>
            <a:spLocks noGrp="1"/>
          </p:cNvSpPr>
          <p:nvPr>
            <p:ph idx="1" hasCustomPrompt="1"/>
          </p:nvPr>
        </p:nvSpPr>
        <p:spPr>
          <a:xfrm>
            <a:off x="1114128" y="2171297"/>
            <a:ext cx="6922008" cy="438912"/>
          </a:xfrm>
        </p:spPr>
        <p:txBody>
          <a:bodyPr vert="horz" lIns="0" tIns="0" rIns="0" bIns="0" rtlCol="0" anchor="b" anchorCtr="0">
            <a:noAutofit/>
          </a:bodyPr>
          <a:lstStyle>
            <a:lvl1pPr>
              <a:defRPr lang="en-US" sz="1900" b="1" dirty="0"/>
            </a:lvl1pPr>
            <a:lvl2pPr>
              <a:defRPr lang="en-US" sz="1900" dirty="0"/>
            </a:lvl2pPr>
            <a:lvl3pPr>
              <a:defRPr lang="en-US" sz="1900" dirty="0"/>
            </a:lvl3pPr>
            <a:lvl4pPr>
              <a:defRPr lang="en-US" sz="1900" dirty="0"/>
            </a:lvl4pPr>
            <a:lvl5pPr>
              <a:defRPr lang="en-US" sz="1900" dirty="0"/>
            </a:lvl5pPr>
          </a:lstStyle>
          <a:p>
            <a:pPr lvl="0">
              <a:lnSpc>
                <a:spcPct val="120000"/>
              </a:lnSpc>
              <a:spcBef>
                <a:spcPts val="1800"/>
              </a:spcBef>
            </a:pPr>
            <a:r>
              <a:rPr lang="en-US" dirty="0"/>
              <a:t>Subhead</a:t>
            </a:r>
          </a:p>
        </p:txBody>
      </p:sp>
      <p:sp>
        <p:nvSpPr>
          <p:cNvPr id="7" name="Content Placeholder 2">
            <a:extLst>
              <a:ext uri="{FF2B5EF4-FFF2-40B4-BE49-F238E27FC236}">
                <a16:creationId xmlns:a16="http://schemas.microsoft.com/office/drawing/2014/main" id="{BE79638D-EDC1-5FEF-4CED-56CAE5EFE270}"/>
              </a:ext>
            </a:extLst>
          </p:cNvPr>
          <p:cNvSpPr>
            <a:spLocks noGrp="1"/>
          </p:cNvSpPr>
          <p:nvPr>
            <p:ph idx="13" hasCustomPrompt="1"/>
          </p:nvPr>
        </p:nvSpPr>
        <p:spPr>
          <a:xfrm>
            <a:off x="1114128" y="2697480"/>
            <a:ext cx="6922008" cy="4617720"/>
          </a:xfrm>
        </p:spPr>
        <p:txBody>
          <a:bodyPr vert="horz" lIns="0" tIns="0" rIns="0" bIns="0" rtlCol="0">
            <a:noAutofit/>
          </a:bodyPr>
          <a:lstStyle>
            <a:lvl1pPr>
              <a:defRPr lang="en-US" sz="1900" b="0" dirty="0"/>
            </a:lvl1pPr>
            <a:lvl2pPr marL="342900" indent="-342900">
              <a:defRPr lang="en-US" sz="1900" kern="1200" dirty="0" smtClean="0">
                <a:solidFill>
                  <a:schemeClr val="bg1"/>
                </a:solidFill>
                <a:latin typeface="Arial" panose="020B0604020202020204" pitchFamily="34" charset="0"/>
                <a:ea typeface="+mn-ea"/>
                <a:cs typeface="Arial" panose="020B0604020202020204" pitchFamily="34" charset="0"/>
              </a:defRPr>
            </a:lvl2pPr>
            <a:lvl3pPr>
              <a:defRPr lang="en-US" sz="1900" b="0" dirty="0"/>
            </a:lvl3pPr>
            <a:lvl4pPr>
              <a:defRPr lang="en-US" sz="1900" b="0" dirty="0"/>
            </a:lvl4pPr>
            <a:lvl5pPr>
              <a:defRPr lang="en-US" sz="1900" b="0" dirty="0"/>
            </a:lvl5pPr>
          </a:lstStyle>
          <a:p>
            <a:pPr lvl="0">
              <a:lnSpc>
                <a:spcPct val="120000"/>
              </a:lnSpc>
              <a:spcBef>
                <a:spcPts val="1800"/>
              </a:spcBef>
            </a:pPr>
            <a:r>
              <a:rPr lang="en-US" dirty="0"/>
              <a:t>First level</a:t>
            </a:r>
          </a:p>
          <a:p>
            <a:pPr marL="288925" lvl="1" indent="-288925" algn="l" defTabSz="1097280" rtl="0" eaLnBrk="1" latinLnBrk="0" hangingPunct="1">
              <a:lnSpc>
                <a:spcPct val="120000"/>
              </a:lnSpc>
              <a:spcBef>
                <a:spcPts val="900"/>
              </a:spcBef>
              <a:buFont typeface="Franklin Gothic Book" panose="020B0503020102020204" pitchFamily="34" charset="0"/>
              <a:buChar char="―"/>
            </a:pPr>
            <a:r>
              <a:rPr lang="en-US" dirty="0"/>
              <a:t>Second level</a:t>
            </a:r>
          </a:p>
        </p:txBody>
      </p:sp>
      <p:sp>
        <p:nvSpPr>
          <p:cNvPr id="5" name="Slide Number Placeholder 4">
            <a:extLst>
              <a:ext uri="{FF2B5EF4-FFF2-40B4-BE49-F238E27FC236}">
                <a16:creationId xmlns:a16="http://schemas.microsoft.com/office/drawing/2014/main" id="{467DAFC7-980F-945F-1354-04468C259BFF}"/>
              </a:ext>
            </a:extLst>
          </p:cNvPr>
          <p:cNvSpPr>
            <a:spLocks noGrp="1"/>
          </p:cNvSpPr>
          <p:nvPr>
            <p:ph type="sldNum" sz="quarter" idx="19"/>
          </p:nvPr>
        </p:nvSpPr>
        <p:spPr/>
        <p:txBody>
          <a:bodyPr/>
          <a:lstStyle/>
          <a:p>
            <a:fld id="{EB0646EC-B13E-4BDC-AE75-A1840A3389BC}" type="slidenum">
              <a:rPr lang="en-US" smtClean="0"/>
              <a:pPr/>
              <a:t>‹#›</a:t>
            </a:fld>
            <a:endParaRPr lang="en-US" dirty="0"/>
          </a:p>
        </p:txBody>
      </p:sp>
      <p:sp>
        <p:nvSpPr>
          <p:cNvPr id="9" name="Picture Placeholder 4">
            <a:extLst>
              <a:ext uri="{FF2B5EF4-FFF2-40B4-BE49-F238E27FC236}">
                <a16:creationId xmlns:a16="http://schemas.microsoft.com/office/drawing/2014/main" id="{7210BAE5-8D20-5923-728A-3133866E653F}"/>
              </a:ext>
            </a:extLst>
          </p:cNvPr>
          <p:cNvSpPr>
            <a:spLocks noGrp="1"/>
          </p:cNvSpPr>
          <p:nvPr>
            <p:ph type="pic" sz="quarter" idx="15" hasCustomPrompt="1"/>
          </p:nvPr>
        </p:nvSpPr>
        <p:spPr>
          <a:xfrm>
            <a:off x="8602579" y="372979"/>
            <a:ext cx="3092116" cy="3092115"/>
          </a:xfrm>
          <a:prstGeom prst="ellipse">
            <a:avLst/>
          </a:prstGeom>
          <a:solidFill>
            <a:schemeClr val="bg2">
              <a:alpha val="0"/>
            </a:schemeClr>
          </a:solidFill>
        </p:spPr>
        <p:txBody>
          <a:bodyPr lIns="0" tIns="0" rIns="0" bIns="0">
            <a:noAutofit/>
          </a:bodyPr>
          <a:lstStyle>
            <a:lvl1pPr algn="ctr">
              <a:spcBef>
                <a:spcPts val="0"/>
              </a:spcBef>
              <a:defRPr sz="1200"/>
            </a:lvl1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icon below  to navigate to a replacement  image on your hard drive  (it must be perfectly square or round)</a:t>
            </a:r>
          </a:p>
        </p:txBody>
      </p:sp>
      <p:sp>
        <p:nvSpPr>
          <p:cNvPr id="13" name="Picture Placeholder 4">
            <a:extLst>
              <a:ext uri="{FF2B5EF4-FFF2-40B4-BE49-F238E27FC236}">
                <a16:creationId xmlns:a16="http://schemas.microsoft.com/office/drawing/2014/main" id="{6D8F45A9-74A4-B91D-B060-0A209BE0EE92}"/>
              </a:ext>
            </a:extLst>
          </p:cNvPr>
          <p:cNvSpPr>
            <a:spLocks noGrp="1"/>
          </p:cNvSpPr>
          <p:nvPr>
            <p:ph type="pic" sz="quarter" idx="16" hasCustomPrompt="1"/>
          </p:nvPr>
        </p:nvSpPr>
        <p:spPr>
          <a:xfrm>
            <a:off x="11173327" y="2568742"/>
            <a:ext cx="3092116" cy="3092115"/>
          </a:xfrm>
          <a:prstGeom prst="ellipse">
            <a:avLst/>
          </a:prstGeom>
          <a:solidFill>
            <a:schemeClr val="bg2">
              <a:alpha val="0"/>
            </a:schemeClr>
          </a:solidFill>
        </p:spPr>
        <p:txBody>
          <a:bodyPr lIns="0" tIns="0" rIns="0" bIns="0">
            <a:noAutofit/>
          </a:bodyPr>
          <a:lstStyle>
            <a:lvl1pPr algn="ctr">
              <a:spcBef>
                <a:spcPts val="0"/>
              </a:spcBef>
              <a:defRPr sz="1200"/>
            </a:lvl1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icon below  to navigate to a replacement  image on your hard drive  (it must be perfectly square or round)</a:t>
            </a:r>
          </a:p>
        </p:txBody>
      </p:sp>
      <p:sp>
        <p:nvSpPr>
          <p:cNvPr id="14" name="Picture Placeholder 4">
            <a:extLst>
              <a:ext uri="{FF2B5EF4-FFF2-40B4-BE49-F238E27FC236}">
                <a16:creationId xmlns:a16="http://schemas.microsoft.com/office/drawing/2014/main" id="{97BB3AEE-BCEE-0AD6-D71D-534FD8828941}"/>
              </a:ext>
            </a:extLst>
          </p:cNvPr>
          <p:cNvSpPr>
            <a:spLocks noGrp="1"/>
          </p:cNvSpPr>
          <p:nvPr>
            <p:ph type="pic" sz="quarter" idx="17" hasCustomPrompt="1"/>
          </p:nvPr>
        </p:nvSpPr>
        <p:spPr>
          <a:xfrm>
            <a:off x="8602579" y="4755277"/>
            <a:ext cx="3092116" cy="3092115"/>
          </a:xfrm>
          <a:prstGeom prst="ellipse">
            <a:avLst/>
          </a:prstGeom>
          <a:solidFill>
            <a:schemeClr val="bg2">
              <a:alpha val="0"/>
            </a:schemeClr>
          </a:solidFill>
        </p:spPr>
        <p:txBody>
          <a:bodyPr lIns="0" tIns="0" rIns="0" bIns="0">
            <a:noAutofit/>
          </a:bodyPr>
          <a:lstStyle>
            <a:lvl1pPr algn="ctr">
              <a:spcBef>
                <a:spcPts val="0"/>
              </a:spcBef>
              <a:defRPr sz="1200"/>
            </a:lvl1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icon below  to navigate to a replacement  image on your hard drive  (it must be perfectly square or round)</a:t>
            </a:r>
          </a:p>
        </p:txBody>
      </p:sp>
    </p:spTree>
    <p:extLst>
      <p:ext uri="{BB962C8B-B14F-4D97-AF65-F5344CB8AC3E}">
        <p14:creationId xmlns:p14="http://schemas.microsoft.com/office/powerpoint/2010/main" val="48974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1114128" y="637672"/>
            <a:ext cx="6922967" cy="1179011"/>
          </a:xfrm>
        </p:spPr>
        <p:txBody>
          <a:bodyPr lIns="0" tIns="0" rIns="0" bIns="0" anchor="t" anchorCtr="0">
            <a:noAutofit/>
          </a:bodyPr>
          <a:lstStyle>
            <a:lvl1pPr>
              <a:defRPr sz="4100"/>
            </a:lvl1pPr>
          </a:lstStyle>
          <a:p>
            <a:endParaRPr lang="en-US" dirty="0"/>
          </a:p>
        </p:txBody>
      </p:sp>
      <p:sp>
        <p:nvSpPr>
          <p:cNvPr id="8" name="Content Placeholder 2">
            <a:extLst>
              <a:ext uri="{FF2B5EF4-FFF2-40B4-BE49-F238E27FC236}">
                <a16:creationId xmlns:a16="http://schemas.microsoft.com/office/drawing/2014/main" id="{75F9EA09-E632-D156-BB4F-A3040E4CAC07}"/>
              </a:ext>
            </a:extLst>
          </p:cNvPr>
          <p:cNvSpPr>
            <a:spLocks noGrp="1"/>
          </p:cNvSpPr>
          <p:nvPr>
            <p:ph idx="14" hasCustomPrompt="1"/>
          </p:nvPr>
        </p:nvSpPr>
        <p:spPr>
          <a:xfrm>
            <a:off x="1114128" y="2142224"/>
            <a:ext cx="6922966" cy="5172975"/>
          </a:xfrm>
        </p:spPr>
        <p:txBody>
          <a:bodyPr lIns="0" tIns="0" rIns="0" bIns="0">
            <a:noAutofit/>
          </a:bodyPr>
          <a:lstStyle>
            <a:lvl1pPr>
              <a:lnSpc>
                <a:spcPct val="120000"/>
              </a:lnSpc>
              <a:spcBef>
                <a:spcPts val="1800"/>
              </a:spcBef>
              <a:defRPr sz="1900" b="0"/>
            </a:lvl1pPr>
            <a:lvl2pPr marL="342900" indent="-342900">
              <a:lnSpc>
                <a:spcPct val="120000"/>
              </a:lnSpc>
              <a:spcBef>
                <a:spcPts val="1800"/>
              </a:spcBef>
              <a:defRPr sz="1900"/>
            </a:lvl2pPr>
            <a:lvl3pPr>
              <a:lnSpc>
                <a:spcPct val="120000"/>
              </a:lnSpc>
              <a:spcBef>
                <a:spcPts val="1800"/>
              </a:spcBef>
              <a:defRPr sz="1900"/>
            </a:lvl3pPr>
            <a:lvl4pPr>
              <a:lnSpc>
                <a:spcPct val="120000"/>
              </a:lnSpc>
              <a:spcBef>
                <a:spcPts val="1800"/>
              </a:spcBef>
              <a:defRPr sz="1900"/>
            </a:lvl4pPr>
            <a:lvl5pPr>
              <a:lnSpc>
                <a:spcPct val="120000"/>
              </a:lnSpc>
              <a:spcBef>
                <a:spcPts val="1800"/>
              </a:spcBef>
              <a:defRPr sz="1900"/>
            </a:lvl5pPr>
          </a:lstStyle>
          <a:p>
            <a:pPr lvl="0"/>
            <a:r>
              <a:rPr lang="en-US" dirty="0"/>
              <a:t>First level</a:t>
            </a:r>
          </a:p>
        </p:txBody>
      </p:sp>
      <p:sp>
        <p:nvSpPr>
          <p:cNvPr id="5" name="Picture Placeholder 4">
            <a:extLst>
              <a:ext uri="{FF2B5EF4-FFF2-40B4-BE49-F238E27FC236}">
                <a16:creationId xmlns:a16="http://schemas.microsoft.com/office/drawing/2014/main" id="{F53DD83B-CC60-2A1D-756A-94D1EFE0825B}"/>
              </a:ext>
            </a:extLst>
          </p:cNvPr>
          <p:cNvSpPr>
            <a:spLocks noGrp="1"/>
          </p:cNvSpPr>
          <p:nvPr>
            <p:ph type="pic" sz="quarter" idx="15" hasCustomPrompt="1"/>
          </p:nvPr>
        </p:nvSpPr>
        <p:spPr>
          <a:xfrm>
            <a:off x="8349916" y="397043"/>
            <a:ext cx="5879592" cy="7461504"/>
          </a:xfrm>
        </p:spPr>
        <p:txBody>
          <a:bodyPr tIns="2560320" bIns="0">
            <a:noAutofit/>
          </a:bodyPr>
          <a:lstStyle>
            <a:lvl1pPr algn="ctr">
              <a:lnSpc>
                <a:spcPct val="100000"/>
              </a:lnSpc>
              <a:spcBef>
                <a:spcPts val="0"/>
              </a:spcBef>
              <a:defRPr sz="2000"/>
            </a:lvl1pPr>
          </a:lstStyle>
          <a:p>
            <a:r>
              <a:rPr lang="en-US" dirty="0"/>
              <a:t>Click icon below to navigate to a replacement </a:t>
            </a:r>
            <a:br>
              <a:rPr lang="en-US" dirty="0"/>
            </a:br>
            <a:r>
              <a:rPr lang="en-US" dirty="0"/>
              <a:t>image on your hard drive</a:t>
            </a:r>
          </a:p>
        </p:txBody>
      </p:sp>
    </p:spTree>
    <p:extLst>
      <p:ext uri="{BB962C8B-B14F-4D97-AF65-F5344CB8AC3E}">
        <p14:creationId xmlns:p14="http://schemas.microsoft.com/office/powerpoint/2010/main" val="10897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32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C5FF8-4297-EA40-A2A6-58C202C699C0}"/>
              </a:ext>
            </a:extLst>
          </p:cNvPr>
          <p:cNvPicPr>
            <a:picLocks noChangeAspect="1"/>
          </p:cNvPicPr>
          <p:nvPr userDrawn="1"/>
        </p:nvPicPr>
        <p:blipFill>
          <a:blip r:embed="rId20">
            <a:alphaModFix amt="15000"/>
            <a:extLst>
              <a:ext uri="{28A0092B-C50C-407E-A947-70E740481C1C}">
                <a14:useLocalDpi xmlns:a14="http://schemas.microsoft.com/office/drawing/2010/main" val="0"/>
              </a:ext>
            </a:extLst>
          </a:blip>
          <a:stretch>
            <a:fillRect/>
          </a:stretch>
        </p:blipFill>
        <p:spPr>
          <a:xfrm>
            <a:off x="0" y="0"/>
            <a:ext cx="279400" cy="8229600"/>
          </a:xfrm>
          <a:prstGeom prst="rect">
            <a:avLst/>
          </a:prstGeom>
        </p:spPr>
      </p:pic>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13" name="Slide Number Placeholder 12">
            <a:extLst>
              <a:ext uri="{FF2B5EF4-FFF2-40B4-BE49-F238E27FC236}">
                <a16:creationId xmlns:a16="http://schemas.microsoft.com/office/drawing/2014/main" id="{421A52E1-537E-28A0-34A5-34EFF7610B78}"/>
              </a:ext>
            </a:extLst>
          </p:cNvPr>
          <p:cNvSpPr>
            <a:spLocks noGrp="1"/>
          </p:cNvSpPr>
          <p:nvPr>
            <p:ph type="sldNum" sz="quarter" idx="4"/>
          </p:nvPr>
        </p:nvSpPr>
        <p:spPr>
          <a:xfrm>
            <a:off x="13617658" y="7552641"/>
            <a:ext cx="411162" cy="438150"/>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fld id="{EB0646EC-B13E-4BDC-AE75-A1840A3389BC}" type="slidenum">
              <a:rPr lang="en-US" smtClean="0"/>
              <a:pPr/>
              <a:t>‹#›</a:t>
            </a:fld>
            <a:endParaRPr lang="en-US" dirty="0"/>
          </a:p>
        </p:txBody>
      </p:sp>
      <p:sp>
        <p:nvSpPr>
          <p:cNvPr id="17" name="Footer Placeholder 13">
            <a:extLst>
              <a:ext uri="{FF2B5EF4-FFF2-40B4-BE49-F238E27FC236}">
                <a16:creationId xmlns:a16="http://schemas.microsoft.com/office/drawing/2014/main" id="{BF840E32-45AF-4F8C-3CB4-464F6EFB99A9}"/>
              </a:ext>
            </a:extLst>
          </p:cNvPr>
          <p:cNvSpPr txBox="1">
            <a:spLocks/>
          </p:cNvSpPr>
          <p:nvPr userDrawn="1"/>
        </p:nvSpPr>
        <p:spPr>
          <a:xfrm>
            <a:off x="10026157" y="7552944"/>
            <a:ext cx="3488113" cy="438150"/>
          </a:xfrm>
          <a:prstGeom prst="rect">
            <a:avLst/>
          </a:prstGeom>
        </p:spPr>
        <p:txBody>
          <a:bodyPr vert="horz" lIns="0" tIns="0" rIns="0" bIns="0" rtlCol="0" anchor="ctr"/>
          <a:lstStyle>
            <a:defPPr>
              <a:defRPr lang="en-US"/>
            </a:defPPr>
            <a:lvl1pPr marL="0" algn="ctr" defTabSz="457200" rtl="0" eaLnBrk="1" latinLnBrk="0" hangingPunct="1">
              <a:defRPr sz="1200" kern="1200">
                <a:solidFill>
                  <a:srgbClr val="0A032C"/>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chemeClr val="bg1"/>
                </a:solidFill>
              </a:rPr>
              <a:t>Presentation Title  |</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Graphic 14">
            <a:extLst>
              <a:ext uri="{FF2B5EF4-FFF2-40B4-BE49-F238E27FC236}">
                <a16:creationId xmlns:a16="http://schemas.microsoft.com/office/drawing/2014/main" id="{7BD247C3-BE7A-1DA1-3E5B-026CB9558CDB}"/>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1031631" y="7613601"/>
            <a:ext cx="2631034" cy="316230"/>
          </a:xfrm>
          <a:prstGeom prst="rect">
            <a:avLst/>
          </a:prstGeom>
        </p:spPr>
      </p:pic>
      <p:sp>
        <p:nvSpPr>
          <p:cNvPr id="8" name="Rectangle 7">
            <a:extLst>
              <a:ext uri="{FF2B5EF4-FFF2-40B4-BE49-F238E27FC236}">
                <a16:creationId xmlns:a16="http://schemas.microsoft.com/office/drawing/2014/main" id="{ED1D5266-BB36-1640-B5F9-F38B5DF83E08}"/>
              </a:ext>
            </a:extLst>
          </p:cNvPr>
          <p:cNvSpPr/>
          <p:nvPr userDrawn="1"/>
        </p:nvSpPr>
        <p:spPr>
          <a:xfrm>
            <a:off x="0" y="0"/>
            <a:ext cx="6350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A507841-8AF1-BD40-ACA4-4AD6D22F1A30}"/>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1033262" y="7616483"/>
            <a:ext cx="2635672" cy="304116"/>
          </a:xfrm>
          <a:prstGeom prst="rect">
            <a:avLst/>
          </a:prstGeom>
        </p:spPr>
      </p:pic>
    </p:spTree>
    <p:extLst>
      <p:ext uri="{BB962C8B-B14F-4D97-AF65-F5344CB8AC3E}">
        <p14:creationId xmlns:p14="http://schemas.microsoft.com/office/powerpoint/2010/main" val="11989919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84" r:id="rId4"/>
    <p:sldLayoutId id="2147483671" r:id="rId5"/>
    <p:sldLayoutId id="2147483662" r:id="rId6"/>
    <p:sldLayoutId id="2147483677" r:id="rId7"/>
    <p:sldLayoutId id="2147483678" r:id="rId8"/>
    <p:sldLayoutId id="2147483673" r:id="rId9"/>
    <p:sldLayoutId id="2147483675" r:id="rId10"/>
    <p:sldLayoutId id="2147483676" r:id="rId11"/>
    <p:sldLayoutId id="2147483666" r:id="rId12"/>
    <p:sldLayoutId id="2147483663" r:id="rId13"/>
    <p:sldLayoutId id="2147483679" r:id="rId14"/>
    <p:sldLayoutId id="2147483680" r:id="rId15"/>
    <p:sldLayoutId id="2147483685" r:id="rId16"/>
    <p:sldLayoutId id="2147483682" r:id="rId17"/>
    <p:sldLayoutId id="214748368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bg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bg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bg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bg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stowers.edu/" TargetMode="External"/><Relationship Id="rId2" Type="http://schemas.openxmlformats.org/officeDocument/2006/relationships/hyperlink" Target="mailto:education@stowers.org"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F4577666-D779-7A24-39E1-020B0092ABE1}"/>
              </a:ext>
            </a:extLst>
          </p:cNvPr>
          <p:cNvSpPr>
            <a:spLocks noGrp="1"/>
          </p:cNvSpPr>
          <p:nvPr>
            <p:ph type="ctrTitle"/>
          </p:nvPr>
        </p:nvSpPr>
        <p:spPr/>
        <p:txBody>
          <a:bodyPr/>
          <a:lstStyle/>
          <a:p>
            <a:r>
              <a:rPr lang="en-US" dirty="0"/>
              <a:t>Presentation Title</a:t>
            </a:r>
          </a:p>
        </p:txBody>
      </p:sp>
      <p:sp>
        <p:nvSpPr>
          <p:cNvPr id="47" name="Text Placeholder 46">
            <a:extLst>
              <a:ext uri="{FF2B5EF4-FFF2-40B4-BE49-F238E27FC236}">
                <a16:creationId xmlns:a16="http://schemas.microsoft.com/office/drawing/2014/main" id="{1E5723C2-27F5-C795-F82A-976E27A59DC5}"/>
              </a:ext>
            </a:extLst>
          </p:cNvPr>
          <p:cNvSpPr>
            <a:spLocks noGrp="1"/>
          </p:cNvSpPr>
          <p:nvPr>
            <p:ph type="body" sz="quarter" idx="10"/>
          </p:nvPr>
        </p:nvSpPr>
        <p:spPr/>
        <p:txBody>
          <a:bodyPr/>
          <a:lstStyle/>
          <a:p>
            <a:r>
              <a:rPr lang="en-US" dirty="0"/>
              <a:t>Presentation Subhead</a:t>
            </a:r>
          </a:p>
        </p:txBody>
      </p:sp>
      <p:sp>
        <p:nvSpPr>
          <p:cNvPr id="48" name="Text Placeholder 47">
            <a:extLst>
              <a:ext uri="{FF2B5EF4-FFF2-40B4-BE49-F238E27FC236}">
                <a16:creationId xmlns:a16="http://schemas.microsoft.com/office/drawing/2014/main" id="{99C7B848-BD00-7510-9AAB-6D4137A7611F}"/>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49" name="Text Placeholder 48">
            <a:extLst>
              <a:ext uri="{FF2B5EF4-FFF2-40B4-BE49-F238E27FC236}">
                <a16:creationId xmlns:a16="http://schemas.microsoft.com/office/drawing/2014/main" id="{CBC86931-4475-A799-3182-104AE6429AEC}"/>
              </a:ext>
            </a:extLst>
          </p:cNvPr>
          <p:cNvSpPr>
            <a:spLocks noGrp="1"/>
          </p:cNvSpPr>
          <p:nvPr>
            <p:ph type="body" sz="quarter" idx="12"/>
          </p:nvPr>
        </p:nvSpPr>
        <p:spPr/>
        <p:txBody>
          <a:bodyPr/>
          <a:lstStyle/>
          <a:p>
            <a:r>
              <a:rPr lang="en-US" dirty="0"/>
              <a:t>Department</a:t>
            </a:r>
          </a:p>
        </p:txBody>
      </p:sp>
      <p:sp>
        <p:nvSpPr>
          <p:cNvPr id="50" name="Text Placeholder 49">
            <a:extLst>
              <a:ext uri="{FF2B5EF4-FFF2-40B4-BE49-F238E27FC236}">
                <a16:creationId xmlns:a16="http://schemas.microsoft.com/office/drawing/2014/main" id="{DAD5DF58-5389-B33A-D36F-B120AD1BE372}"/>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51" name="Text Placeholder 50">
            <a:extLst>
              <a:ext uri="{FF2B5EF4-FFF2-40B4-BE49-F238E27FC236}">
                <a16:creationId xmlns:a16="http://schemas.microsoft.com/office/drawing/2014/main" id="{92D37355-9E04-4F47-BB32-53EAB0E1821E}"/>
              </a:ext>
            </a:extLst>
          </p:cNvPr>
          <p:cNvSpPr>
            <a:spLocks noGrp="1"/>
          </p:cNvSpPr>
          <p:nvPr>
            <p:ph type="body" sz="quarter" idx="14"/>
          </p:nvPr>
        </p:nvSpPr>
        <p:spPr>
          <a:xfrm>
            <a:off x="3935251" y="7180996"/>
            <a:ext cx="2814465" cy="553453"/>
          </a:xfrm>
        </p:spPr>
        <p:txBody>
          <a:bodyPr/>
          <a:lstStyle/>
          <a:p>
            <a:r>
              <a:rPr lang="en-US" dirty="0"/>
              <a:t>Department</a:t>
            </a:r>
          </a:p>
        </p:txBody>
      </p:sp>
      <p:cxnSp>
        <p:nvCxnSpPr>
          <p:cNvPr id="44" name="Straight Connector 43">
            <a:extLst>
              <a:ext uri="{FF2B5EF4-FFF2-40B4-BE49-F238E27FC236}">
                <a16:creationId xmlns:a16="http://schemas.microsoft.com/office/drawing/2014/main" id="{6F950F87-ECF0-FBD1-8D76-94B504C1A207}"/>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E4FAB5-5ABF-7CE4-BC1A-3C0D48D02890}"/>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sp>
        <p:nvSpPr>
          <p:cNvPr id="55" name="TextBox 54">
            <a:extLst>
              <a:ext uri="{FF2B5EF4-FFF2-40B4-BE49-F238E27FC236}">
                <a16:creationId xmlns:a16="http://schemas.microsoft.com/office/drawing/2014/main" id="{4C511178-91BE-337D-2D6C-1161179DCE09}"/>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310878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06CCF0-3B15-A5F5-65C0-DF969010D339}"/>
              </a:ext>
            </a:extLst>
          </p:cNvPr>
          <p:cNvSpPr>
            <a:spLocks noGrp="1"/>
          </p:cNvSpPr>
          <p:nvPr>
            <p:ph type="title"/>
          </p:nvPr>
        </p:nvSpPr>
        <p:spPr/>
        <p:txBody>
          <a:bodyPr/>
          <a:lstStyle/>
          <a:p>
            <a:r>
              <a:rPr lang="en-US" dirty="0"/>
              <a:t>Fundamental Research to</a:t>
            </a:r>
            <a:br>
              <a:rPr lang="en-US" dirty="0"/>
            </a:br>
            <a:r>
              <a:rPr lang="en-US" dirty="0"/>
              <a:t>Benefit All</a:t>
            </a:r>
          </a:p>
        </p:txBody>
      </p:sp>
      <p:sp>
        <p:nvSpPr>
          <p:cNvPr id="41" name="Content Placeholder 40">
            <a:extLst>
              <a:ext uri="{FF2B5EF4-FFF2-40B4-BE49-F238E27FC236}">
                <a16:creationId xmlns:a16="http://schemas.microsoft.com/office/drawing/2014/main" id="{5FF6B909-3C53-39B9-867C-567F7099E00D}"/>
              </a:ext>
            </a:extLst>
          </p:cNvPr>
          <p:cNvSpPr>
            <a:spLocks noGrp="1"/>
          </p:cNvSpPr>
          <p:nvPr>
            <p:ph idx="13"/>
          </p:nvPr>
        </p:nvSpPr>
        <p:spPr>
          <a:xfrm>
            <a:off x="1114128" y="2171297"/>
            <a:ext cx="6922008" cy="4617720"/>
          </a:xfrm>
        </p:spPr>
        <p:txBody>
          <a:bodyPr/>
          <a:lstStyle/>
          <a:p>
            <a:r>
              <a:rPr lang="en-US" dirty="0"/>
              <a:t>At the Stowers Institute, our scientists focus on fundamental</a:t>
            </a:r>
            <a:br>
              <a:rPr lang="en-US" dirty="0"/>
            </a:br>
            <a:r>
              <a:rPr lang="en-US" dirty="0"/>
              <a:t>curiosity-driven biomedical research.</a:t>
            </a:r>
          </a:p>
          <a:p>
            <a:r>
              <a:rPr lang="en-US" dirty="0"/>
              <a:t>We believe that tomorrow's clinical advances begin as discoveries in the laboratory.</a:t>
            </a:r>
          </a:p>
          <a:p>
            <a:r>
              <a:rPr lang="en-US" b="1" dirty="0"/>
              <a:t>Principal Investigators</a:t>
            </a:r>
          </a:p>
          <a:p>
            <a:r>
              <a:rPr lang="en-US" dirty="0"/>
              <a:t>Our scientists look inside cells at the genes and proteins which control virtually all biological processes such as:</a:t>
            </a:r>
          </a:p>
          <a:p>
            <a:pPr lvl="1"/>
            <a:r>
              <a:rPr lang="en-US" dirty="0"/>
              <a:t>How fully grown adult organisms develop</a:t>
            </a:r>
          </a:p>
          <a:p>
            <a:pPr lvl="1">
              <a:spcBef>
                <a:spcPts val="900"/>
              </a:spcBef>
            </a:pPr>
            <a:r>
              <a:rPr lang="en-US" dirty="0"/>
              <a:t>How memories are stored</a:t>
            </a:r>
          </a:p>
          <a:p>
            <a:pPr lvl="1">
              <a:spcBef>
                <a:spcPts val="900"/>
              </a:spcBef>
            </a:pPr>
            <a:r>
              <a:rPr lang="en-US" dirty="0"/>
              <a:t>How cells know when to divide and when not to divide</a:t>
            </a:r>
          </a:p>
        </p:txBody>
      </p:sp>
      <p:sp>
        <p:nvSpPr>
          <p:cNvPr id="26" name="Slide Number Placeholder 25">
            <a:extLst>
              <a:ext uri="{FF2B5EF4-FFF2-40B4-BE49-F238E27FC236}">
                <a16:creationId xmlns:a16="http://schemas.microsoft.com/office/drawing/2014/main" id="{BAE80A9A-97FC-D426-892F-3B4A455D9AAB}"/>
              </a:ext>
            </a:extLst>
          </p:cNvPr>
          <p:cNvSpPr>
            <a:spLocks noGrp="1"/>
          </p:cNvSpPr>
          <p:nvPr>
            <p:ph type="sldNum" sz="quarter" idx="19"/>
          </p:nvPr>
        </p:nvSpPr>
        <p:spPr/>
        <p:txBody>
          <a:bodyPr/>
          <a:lstStyle/>
          <a:p>
            <a:fld id="{E6962C64-B247-4324-B338-045EE32F998E}" type="slidenum">
              <a:rPr lang="en-US" smtClean="0"/>
              <a:pPr/>
              <a:t>10</a:t>
            </a:fld>
            <a:endParaRPr lang="en-US" dirty="0"/>
          </a:p>
        </p:txBody>
      </p:sp>
      <p:pic>
        <p:nvPicPr>
          <p:cNvPr id="45" name="Picture Placeholder 44">
            <a:extLst>
              <a:ext uri="{FF2B5EF4-FFF2-40B4-BE49-F238E27FC236}">
                <a16:creationId xmlns:a16="http://schemas.microsoft.com/office/drawing/2014/main" id="{2DB9D2BC-3B56-60B4-090A-75F16797F8D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501" r="1501"/>
          <a:stretch>
            <a:fillRect/>
          </a:stretch>
        </p:blipFill>
        <p:spPr/>
      </p:pic>
      <p:pic>
        <p:nvPicPr>
          <p:cNvPr id="47" name="Picture Placeholder 46" descr="A picture containing invertebrate, light, coelenterate&#10;&#10;Description automatically generated">
            <a:extLst>
              <a:ext uri="{FF2B5EF4-FFF2-40B4-BE49-F238E27FC236}">
                <a16:creationId xmlns:a16="http://schemas.microsoft.com/office/drawing/2014/main" id="{60319752-1E89-179B-67B1-21652969A84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p:pic>
      <p:pic>
        <p:nvPicPr>
          <p:cNvPr id="49" name="Picture Placeholder 48" descr="A picture containing purple, spider&#10;&#10;Description automatically generated">
            <a:extLst>
              <a:ext uri="{FF2B5EF4-FFF2-40B4-BE49-F238E27FC236}">
                <a16:creationId xmlns:a16="http://schemas.microsoft.com/office/drawing/2014/main" id="{2C596C04-4186-6300-D61D-0506A7A74EAD}"/>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a:fillRect/>
          </a:stretch>
        </p:blipFill>
        <p:spPr/>
      </p:pic>
      <p:sp>
        <p:nvSpPr>
          <p:cNvPr id="13" name="Content Placeholder 6">
            <a:extLst>
              <a:ext uri="{FF2B5EF4-FFF2-40B4-BE49-F238E27FC236}">
                <a16:creationId xmlns:a16="http://schemas.microsoft.com/office/drawing/2014/main" id="{E33D5475-F02A-850E-330D-1DAFAD517E8E}"/>
              </a:ext>
            </a:extLst>
          </p:cNvPr>
          <p:cNvSpPr txBox="1">
            <a:spLocks/>
          </p:cNvSpPr>
          <p:nvPr/>
        </p:nvSpPr>
        <p:spPr>
          <a:xfrm>
            <a:off x="1114128" y="4445269"/>
            <a:ext cx="6922008" cy="1639906"/>
          </a:xfrm>
          <a:prstGeom prst="rect">
            <a:avLst/>
          </a:prstGeom>
        </p:spPr>
        <p:txBody>
          <a:bodyPr vert="horz" lIns="0" tIns="0" rIns="0" bIns="0" rtlCol="0">
            <a:noAutofit/>
          </a:bodyPr>
          <a:lstStyle>
            <a:lvl1pPr marL="0" indent="0" algn="l" defTabSz="1097280" rtl="0" eaLnBrk="1" latinLnBrk="0" hangingPunct="1">
              <a:lnSpc>
                <a:spcPct val="120000"/>
              </a:lnSpc>
              <a:spcBef>
                <a:spcPts val="1800"/>
              </a:spcBef>
              <a:buFont typeface="Arial" panose="020B0604020202020204" pitchFamily="34" charset="0"/>
              <a:buNone/>
              <a:defRPr sz="1900" b="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120000"/>
              </a:lnSpc>
              <a:spcBef>
                <a:spcPts val="1800"/>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120000"/>
              </a:lnSpc>
              <a:spcBef>
                <a:spcPts val="1800"/>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120000"/>
              </a:lnSpc>
              <a:spcBef>
                <a:spcPts val="1800"/>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120000"/>
              </a:lnSpc>
              <a:spcBef>
                <a:spcPts val="1800"/>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2190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ACC29C-331C-2D09-A529-29D4660107F7}"/>
              </a:ext>
            </a:extLst>
          </p:cNvPr>
          <p:cNvSpPr>
            <a:spLocks noGrp="1"/>
          </p:cNvSpPr>
          <p:nvPr>
            <p:ph type="title"/>
          </p:nvPr>
        </p:nvSpPr>
        <p:spPr/>
        <p:txBody>
          <a:bodyPr/>
          <a:lstStyle/>
          <a:p>
            <a:r>
              <a:rPr lang="en-US" dirty="0"/>
              <a:t>Fundamental Research to</a:t>
            </a:r>
            <a:br>
              <a:rPr lang="en-US" dirty="0"/>
            </a:br>
            <a:r>
              <a:rPr lang="en-US" dirty="0"/>
              <a:t>Benefit All</a:t>
            </a:r>
          </a:p>
        </p:txBody>
      </p:sp>
      <p:sp>
        <p:nvSpPr>
          <p:cNvPr id="25" name="Content Placeholder 24">
            <a:extLst>
              <a:ext uri="{FF2B5EF4-FFF2-40B4-BE49-F238E27FC236}">
                <a16:creationId xmlns:a16="http://schemas.microsoft.com/office/drawing/2014/main" id="{07243760-CA35-68CF-4D95-83762F5365DF}"/>
              </a:ext>
            </a:extLst>
          </p:cNvPr>
          <p:cNvSpPr>
            <a:spLocks noGrp="1"/>
          </p:cNvSpPr>
          <p:nvPr>
            <p:ph idx="14"/>
          </p:nvPr>
        </p:nvSpPr>
        <p:spPr/>
        <p:txBody>
          <a:bodyPr/>
          <a:lstStyle/>
          <a:p>
            <a:r>
              <a:rPr lang="en-US" dirty="0"/>
              <a:t>Discovered a new role for Hox genes, master controllers of development, in adulthood. </a:t>
            </a:r>
            <a:r>
              <a:rPr lang="en-US" i="1" dirty="0"/>
              <a:t>(Nature Communications)</a:t>
            </a:r>
          </a:p>
          <a:p>
            <a:r>
              <a:rPr lang="en-US" dirty="0"/>
              <a:t>Solved the structure of a neuronal amyloid protein at atomic resolution, providing clues to its ability to store memories. </a:t>
            </a:r>
            <a:r>
              <a:rPr lang="en-US" i="1" dirty="0"/>
              <a:t>(Science)</a:t>
            </a:r>
          </a:p>
          <a:p>
            <a:r>
              <a:rPr lang="en-US" dirty="0"/>
              <a:t>Characterized immune system adaptation in a parasite-free environment, the cavefish Astyanax mexicanus, a research animal that may provide insights into autoimmune disease </a:t>
            </a:r>
            <a:r>
              <a:rPr lang="en-US" i="1" dirty="0"/>
              <a:t>(Nature Ecology &amp; Evolution)</a:t>
            </a:r>
          </a:p>
          <a:p>
            <a:r>
              <a:rPr lang="en-US" dirty="0"/>
              <a:t>Our researchers study an array of research organisms not typically found at other research institutes, from cavefish to snails, sea anemones to flatworms.</a:t>
            </a:r>
          </a:p>
        </p:txBody>
      </p:sp>
      <p:sp>
        <p:nvSpPr>
          <p:cNvPr id="41" name="Text Placeholder 40">
            <a:extLst>
              <a:ext uri="{FF2B5EF4-FFF2-40B4-BE49-F238E27FC236}">
                <a16:creationId xmlns:a16="http://schemas.microsoft.com/office/drawing/2014/main" id="{B7010F8D-8E81-A504-2971-9DAB82788FAF}"/>
              </a:ext>
            </a:extLst>
          </p:cNvPr>
          <p:cNvSpPr>
            <a:spLocks noGrp="1"/>
          </p:cNvSpPr>
          <p:nvPr>
            <p:ph type="body" sz="quarter" idx="15"/>
          </p:nvPr>
        </p:nvSpPr>
        <p:spPr/>
        <p:txBody>
          <a:bodyPr/>
          <a:lstStyle/>
          <a:p>
            <a:r>
              <a:rPr lang="en-US" dirty="0"/>
              <a:t>500+</a:t>
            </a:r>
          </a:p>
        </p:txBody>
      </p:sp>
      <p:sp>
        <p:nvSpPr>
          <p:cNvPr id="42" name="Text Placeholder 41">
            <a:extLst>
              <a:ext uri="{FF2B5EF4-FFF2-40B4-BE49-F238E27FC236}">
                <a16:creationId xmlns:a16="http://schemas.microsoft.com/office/drawing/2014/main" id="{681D3593-F766-0F29-0071-42A73463B08D}"/>
              </a:ext>
            </a:extLst>
          </p:cNvPr>
          <p:cNvSpPr>
            <a:spLocks noGrp="1"/>
          </p:cNvSpPr>
          <p:nvPr>
            <p:ph type="body" sz="quarter" idx="16"/>
          </p:nvPr>
        </p:nvSpPr>
        <p:spPr/>
        <p:txBody>
          <a:bodyPr/>
          <a:lstStyle/>
          <a:p>
            <a:r>
              <a:rPr lang="en-US" dirty="0"/>
              <a:t>17</a:t>
            </a:r>
          </a:p>
        </p:txBody>
      </p:sp>
      <p:sp>
        <p:nvSpPr>
          <p:cNvPr id="43" name="Text Placeholder 42">
            <a:extLst>
              <a:ext uri="{FF2B5EF4-FFF2-40B4-BE49-F238E27FC236}">
                <a16:creationId xmlns:a16="http://schemas.microsoft.com/office/drawing/2014/main" id="{B468AC14-5AA3-E44F-1802-D8C56C97938B}"/>
              </a:ext>
            </a:extLst>
          </p:cNvPr>
          <p:cNvSpPr>
            <a:spLocks noGrp="1"/>
          </p:cNvSpPr>
          <p:nvPr>
            <p:ph type="body" sz="quarter" idx="17"/>
          </p:nvPr>
        </p:nvSpPr>
        <p:spPr/>
        <p:txBody>
          <a:bodyPr/>
          <a:lstStyle/>
          <a:p>
            <a:r>
              <a:rPr lang="en-US" dirty="0"/>
              <a:t>17</a:t>
            </a:r>
          </a:p>
        </p:txBody>
      </p:sp>
      <p:sp>
        <p:nvSpPr>
          <p:cNvPr id="44" name="Text Placeholder 43">
            <a:extLst>
              <a:ext uri="{FF2B5EF4-FFF2-40B4-BE49-F238E27FC236}">
                <a16:creationId xmlns:a16="http://schemas.microsoft.com/office/drawing/2014/main" id="{40171C3D-74E0-2F00-9302-096F326BD02D}"/>
              </a:ext>
            </a:extLst>
          </p:cNvPr>
          <p:cNvSpPr>
            <a:spLocks noGrp="1"/>
          </p:cNvSpPr>
          <p:nvPr>
            <p:ph type="body" sz="quarter" idx="18"/>
          </p:nvPr>
        </p:nvSpPr>
        <p:spPr/>
        <p:txBody>
          <a:bodyPr/>
          <a:lstStyle/>
          <a:p>
            <a:r>
              <a:rPr lang="en-US" dirty="0"/>
              <a:t>2012</a:t>
            </a:r>
          </a:p>
        </p:txBody>
      </p:sp>
      <p:sp>
        <p:nvSpPr>
          <p:cNvPr id="45" name="Text Placeholder 44">
            <a:extLst>
              <a:ext uri="{FF2B5EF4-FFF2-40B4-BE49-F238E27FC236}">
                <a16:creationId xmlns:a16="http://schemas.microsoft.com/office/drawing/2014/main" id="{1A83C8B6-70DA-0FFB-C6F2-E4E75E3759E6}"/>
              </a:ext>
            </a:extLst>
          </p:cNvPr>
          <p:cNvSpPr>
            <a:spLocks noGrp="1"/>
          </p:cNvSpPr>
          <p:nvPr>
            <p:ph type="body" sz="quarter" idx="19"/>
          </p:nvPr>
        </p:nvSpPr>
        <p:spPr/>
        <p:txBody>
          <a:bodyPr/>
          <a:lstStyle/>
          <a:p>
            <a:r>
              <a:rPr lang="en-US" dirty="0"/>
              <a:t>600K</a:t>
            </a:r>
          </a:p>
        </p:txBody>
      </p:sp>
      <p:sp>
        <p:nvSpPr>
          <p:cNvPr id="46" name="Text Placeholder 45">
            <a:extLst>
              <a:ext uri="{FF2B5EF4-FFF2-40B4-BE49-F238E27FC236}">
                <a16:creationId xmlns:a16="http://schemas.microsoft.com/office/drawing/2014/main" id="{BA4BDFB6-50D4-FBF6-1614-711F3CAA549E}"/>
              </a:ext>
            </a:extLst>
          </p:cNvPr>
          <p:cNvSpPr>
            <a:spLocks noGrp="1"/>
          </p:cNvSpPr>
          <p:nvPr>
            <p:ph type="body" sz="quarter" idx="20"/>
          </p:nvPr>
        </p:nvSpPr>
        <p:spPr/>
        <p:txBody>
          <a:bodyPr/>
          <a:lstStyle/>
          <a:p>
            <a:r>
              <a:rPr lang="en-US" dirty="0"/>
              <a:t>19</a:t>
            </a:r>
          </a:p>
        </p:txBody>
      </p:sp>
      <p:sp>
        <p:nvSpPr>
          <p:cNvPr id="47" name="Text Placeholder 46">
            <a:extLst>
              <a:ext uri="{FF2B5EF4-FFF2-40B4-BE49-F238E27FC236}">
                <a16:creationId xmlns:a16="http://schemas.microsoft.com/office/drawing/2014/main" id="{2AE85EC0-E986-66E9-BCAA-C9452FD2F225}"/>
              </a:ext>
            </a:extLst>
          </p:cNvPr>
          <p:cNvSpPr>
            <a:spLocks noGrp="1"/>
          </p:cNvSpPr>
          <p:nvPr>
            <p:ph type="body" sz="quarter" idx="21"/>
          </p:nvPr>
        </p:nvSpPr>
        <p:spPr/>
        <p:txBody>
          <a:bodyPr/>
          <a:lstStyle/>
          <a:p>
            <a:r>
              <a:rPr lang="en-US" dirty="0"/>
              <a:t>More than 500 </a:t>
            </a:r>
            <a:br>
              <a:rPr lang="en-US" dirty="0"/>
            </a:br>
            <a:r>
              <a:rPr lang="en-US" dirty="0"/>
              <a:t>members from more </a:t>
            </a:r>
            <a:br>
              <a:rPr lang="en-US" dirty="0"/>
            </a:br>
            <a:r>
              <a:rPr lang="en-US" dirty="0"/>
              <a:t>than 25 countries</a:t>
            </a:r>
          </a:p>
        </p:txBody>
      </p:sp>
      <p:sp>
        <p:nvSpPr>
          <p:cNvPr id="48" name="Text Placeholder 47">
            <a:extLst>
              <a:ext uri="{FF2B5EF4-FFF2-40B4-BE49-F238E27FC236}">
                <a16:creationId xmlns:a16="http://schemas.microsoft.com/office/drawing/2014/main" id="{76502501-23E1-BFAB-A008-77A3C49A9BA3}"/>
              </a:ext>
            </a:extLst>
          </p:cNvPr>
          <p:cNvSpPr>
            <a:spLocks noGrp="1"/>
          </p:cNvSpPr>
          <p:nvPr>
            <p:ph type="body" sz="quarter" idx="22"/>
          </p:nvPr>
        </p:nvSpPr>
        <p:spPr/>
        <p:txBody>
          <a:bodyPr/>
          <a:lstStyle/>
          <a:p>
            <a:r>
              <a:rPr lang="en-US" dirty="0"/>
              <a:t>Independent </a:t>
            </a:r>
            <a:br>
              <a:rPr lang="en-US" dirty="0"/>
            </a:br>
            <a:r>
              <a:rPr lang="en-US" dirty="0"/>
              <a:t>research labs</a:t>
            </a:r>
          </a:p>
        </p:txBody>
      </p:sp>
      <p:sp>
        <p:nvSpPr>
          <p:cNvPr id="49" name="Text Placeholder 48">
            <a:extLst>
              <a:ext uri="{FF2B5EF4-FFF2-40B4-BE49-F238E27FC236}">
                <a16:creationId xmlns:a16="http://schemas.microsoft.com/office/drawing/2014/main" id="{B44E631B-CEF9-5BD1-BB7E-1AD35DF9C98B}"/>
              </a:ext>
            </a:extLst>
          </p:cNvPr>
          <p:cNvSpPr>
            <a:spLocks noGrp="1"/>
          </p:cNvSpPr>
          <p:nvPr>
            <p:ph type="body" sz="quarter" idx="23"/>
          </p:nvPr>
        </p:nvSpPr>
        <p:spPr/>
        <p:txBody>
          <a:bodyPr/>
          <a:lstStyle/>
          <a:p>
            <a:r>
              <a:rPr lang="en-US" dirty="0"/>
              <a:t>Core technology </a:t>
            </a:r>
            <a:br>
              <a:rPr lang="en-US" dirty="0"/>
            </a:br>
            <a:r>
              <a:rPr lang="en-US" dirty="0"/>
              <a:t>centers</a:t>
            </a:r>
          </a:p>
        </p:txBody>
      </p:sp>
      <p:sp>
        <p:nvSpPr>
          <p:cNvPr id="50" name="Text Placeholder 49">
            <a:extLst>
              <a:ext uri="{FF2B5EF4-FFF2-40B4-BE49-F238E27FC236}">
                <a16:creationId xmlns:a16="http://schemas.microsoft.com/office/drawing/2014/main" id="{7BA6EE28-7235-CB2E-BA8E-47DC03795F52}"/>
              </a:ext>
            </a:extLst>
          </p:cNvPr>
          <p:cNvSpPr>
            <a:spLocks noGrp="1"/>
          </p:cNvSpPr>
          <p:nvPr>
            <p:ph type="body" sz="quarter" idx="24"/>
          </p:nvPr>
        </p:nvSpPr>
        <p:spPr/>
        <p:txBody>
          <a:bodyPr/>
          <a:lstStyle/>
          <a:p>
            <a:r>
              <a:rPr lang="en-US" dirty="0"/>
              <a:t>Graduate School, </a:t>
            </a:r>
            <a:br>
              <a:rPr lang="en-US" dirty="0"/>
            </a:br>
            <a:r>
              <a:rPr lang="en-US" dirty="0"/>
              <a:t>opened in 2012</a:t>
            </a:r>
          </a:p>
        </p:txBody>
      </p:sp>
      <p:sp>
        <p:nvSpPr>
          <p:cNvPr id="51" name="Text Placeholder 50">
            <a:extLst>
              <a:ext uri="{FF2B5EF4-FFF2-40B4-BE49-F238E27FC236}">
                <a16:creationId xmlns:a16="http://schemas.microsoft.com/office/drawing/2014/main" id="{400F7CDF-5FF8-FF73-F444-BEF711D853D5}"/>
              </a:ext>
            </a:extLst>
          </p:cNvPr>
          <p:cNvSpPr>
            <a:spLocks noGrp="1"/>
          </p:cNvSpPr>
          <p:nvPr>
            <p:ph type="body" sz="quarter" idx="25"/>
          </p:nvPr>
        </p:nvSpPr>
        <p:spPr/>
        <p:txBody>
          <a:bodyPr/>
          <a:lstStyle/>
          <a:p>
            <a:r>
              <a:rPr lang="en-US" dirty="0"/>
              <a:t>600,000 square-foot, </a:t>
            </a:r>
            <a:br>
              <a:rPr lang="en-US" dirty="0"/>
            </a:br>
            <a:r>
              <a:rPr lang="en-US" dirty="0"/>
              <a:t>10-acre campus</a:t>
            </a:r>
          </a:p>
        </p:txBody>
      </p:sp>
      <p:sp>
        <p:nvSpPr>
          <p:cNvPr id="52" name="Text Placeholder 51">
            <a:extLst>
              <a:ext uri="{FF2B5EF4-FFF2-40B4-BE49-F238E27FC236}">
                <a16:creationId xmlns:a16="http://schemas.microsoft.com/office/drawing/2014/main" id="{C86163FC-8A02-5167-D05A-FB732DA71658}"/>
              </a:ext>
            </a:extLst>
          </p:cNvPr>
          <p:cNvSpPr>
            <a:spLocks noGrp="1"/>
          </p:cNvSpPr>
          <p:nvPr>
            <p:ph type="body" sz="quarter" idx="26"/>
          </p:nvPr>
        </p:nvSpPr>
        <p:spPr/>
        <p:txBody>
          <a:bodyPr/>
          <a:lstStyle/>
          <a:p>
            <a:r>
              <a:rPr lang="en-US" dirty="0"/>
              <a:t>Research organisms, </a:t>
            </a:r>
            <a:br>
              <a:rPr lang="en-US" dirty="0"/>
            </a:br>
            <a:r>
              <a:rPr lang="en-US" dirty="0"/>
              <a:t>such as cavefish, snails</a:t>
            </a:r>
            <a:br>
              <a:rPr lang="en-US" dirty="0"/>
            </a:br>
            <a:r>
              <a:rPr lang="en-US" dirty="0"/>
              <a:t>and sea anemones</a:t>
            </a:r>
          </a:p>
        </p:txBody>
      </p:sp>
      <p:sp>
        <p:nvSpPr>
          <p:cNvPr id="5" name="Slide Number Placeholder 4">
            <a:extLst>
              <a:ext uri="{FF2B5EF4-FFF2-40B4-BE49-F238E27FC236}">
                <a16:creationId xmlns:a16="http://schemas.microsoft.com/office/drawing/2014/main" id="{C175380C-C213-0A68-385C-C8BB80F69F6B}"/>
              </a:ext>
            </a:extLst>
          </p:cNvPr>
          <p:cNvSpPr>
            <a:spLocks noGrp="1"/>
          </p:cNvSpPr>
          <p:nvPr>
            <p:ph type="sldNum" sz="quarter" idx="28"/>
          </p:nvPr>
        </p:nvSpPr>
        <p:spPr/>
        <p:txBody>
          <a:bodyPr/>
          <a:lstStyle/>
          <a:p>
            <a:fld id="{E6962C64-B247-4324-B338-045EE32F998E}" type="slidenum">
              <a:rPr lang="en-US" smtClean="0"/>
              <a:pPr/>
              <a:t>11</a:t>
            </a:fld>
            <a:endParaRPr lang="en-US" dirty="0"/>
          </a:p>
        </p:txBody>
      </p:sp>
    </p:spTree>
    <p:extLst>
      <p:ext uri="{BB962C8B-B14F-4D97-AF65-F5344CB8AC3E}">
        <p14:creationId xmlns:p14="http://schemas.microsoft.com/office/powerpoint/2010/main" val="11715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AED263BD-D267-0571-E54B-F8E084F5F9B8}"/>
              </a:ext>
            </a:extLst>
          </p:cNvPr>
          <p:cNvSpPr>
            <a:spLocks noGrp="1"/>
          </p:cNvSpPr>
          <p:nvPr>
            <p:ph type="title"/>
          </p:nvPr>
        </p:nvSpPr>
        <p:spPr/>
        <p:txBody>
          <a:bodyPr/>
          <a:lstStyle/>
          <a:p>
            <a:r>
              <a:rPr lang="en-US" dirty="0"/>
              <a:t>COVID-19 Protein Structures</a:t>
            </a:r>
          </a:p>
        </p:txBody>
      </p:sp>
      <p:sp>
        <p:nvSpPr>
          <p:cNvPr id="54" name="Content Placeholder 53">
            <a:extLst>
              <a:ext uri="{FF2B5EF4-FFF2-40B4-BE49-F238E27FC236}">
                <a16:creationId xmlns:a16="http://schemas.microsoft.com/office/drawing/2014/main" id="{D708AA8F-BD4D-45F9-21F2-6B7947E4C08C}"/>
              </a:ext>
            </a:extLst>
          </p:cNvPr>
          <p:cNvSpPr>
            <a:spLocks noGrp="1"/>
          </p:cNvSpPr>
          <p:nvPr>
            <p:ph idx="14"/>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a:t>
            </a:r>
            <a:br>
              <a:rPr lang="en-US" dirty="0"/>
            </a:br>
            <a:r>
              <a:rPr lang="en-US" dirty="0"/>
              <a:t>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a:t>
            </a:r>
            <a:br>
              <a:rPr lang="en-US" dirty="0"/>
            </a:b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br>
              <a:rPr lang="en-US" dirty="0"/>
            </a:b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a:p>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a:t>
            </a:r>
            <a:br>
              <a:rPr lang="en-US" dirty="0"/>
            </a:br>
            <a:r>
              <a:rPr lang="en-US" dirty="0"/>
              <a:t>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1">
              <a:spcBef>
                <a:spcPts val="1800"/>
              </a:spcBef>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a:t>
            </a:r>
          </a:p>
          <a:p>
            <a:pPr lvl="1"/>
            <a:r>
              <a:rPr lang="en-US" dirty="0"/>
              <a:t>Duis </a:t>
            </a:r>
            <a:r>
              <a:rPr lang="en-US" dirty="0" err="1"/>
              <a:t>aute</a:t>
            </a:r>
            <a:r>
              <a:rPr lang="en-US" dirty="0"/>
              <a:t> </a:t>
            </a:r>
            <a:r>
              <a:rPr lang="en-US" dirty="0" err="1"/>
              <a:t>irure</a:t>
            </a:r>
            <a:r>
              <a:rPr lang="en-US" dirty="0"/>
              <a:t> dolor in</a:t>
            </a:r>
          </a:p>
          <a:p>
            <a:pPr lvl="1"/>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sp>
        <p:nvSpPr>
          <p:cNvPr id="4" name="Slide Number Placeholder 3">
            <a:extLst>
              <a:ext uri="{FF2B5EF4-FFF2-40B4-BE49-F238E27FC236}">
                <a16:creationId xmlns:a16="http://schemas.microsoft.com/office/drawing/2014/main" id="{7E8A67B0-AD5D-0E8C-8C20-ECF597A32997}"/>
              </a:ext>
            </a:extLst>
          </p:cNvPr>
          <p:cNvSpPr>
            <a:spLocks noGrp="1"/>
          </p:cNvSpPr>
          <p:nvPr>
            <p:ph type="sldNum" sz="quarter" idx="18"/>
          </p:nvPr>
        </p:nvSpPr>
        <p:spPr/>
        <p:txBody>
          <a:bodyPr/>
          <a:lstStyle/>
          <a:p>
            <a:fld id="{E6962C64-B247-4324-B338-045EE32F998E}" type="slidenum">
              <a:rPr lang="en-US" smtClean="0"/>
              <a:pPr/>
              <a:t>12</a:t>
            </a:fld>
            <a:endParaRPr lang="en-US" dirty="0"/>
          </a:p>
        </p:txBody>
      </p:sp>
      <p:graphicFrame>
        <p:nvGraphicFramePr>
          <p:cNvPr id="23" name="Chart Placeholder 22">
            <a:extLst>
              <a:ext uri="{FF2B5EF4-FFF2-40B4-BE49-F238E27FC236}">
                <a16:creationId xmlns:a16="http://schemas.microsoft.com/office/drawing/2014/main" id="{EAB696A1-4BB5-02DB-C41E-7D89067FF759}"/>
              </a:ext>
            </a:extLst>
          </p:cNvPr>
          <p:cNvGraphicFramePr>
            <a:graphicFrameLocks noGrp="1"/>
          </p:cNvGraphicFramePr>
          <p:nvPr>
            <p:ph type="chart" sz="quarter" idx="19"/>
            <p:extLst>
              <p:ext uri="{D42A27DB-BD31-4B8C-83A1-F6EECF244321}">
                <p14:modId xmlns:p14="http://schemas.microsoft.com/office/powerpoint/2010/main" val="1854427359"/>
              </p:ext>
            </p:extLst>
          </p:nvPr>
        </p:nvGraphicFramePr>
        <p:xfrm>
          <a:off x="9710738" y="1847850"/>
          <a:ext cx="3776662" cy="5175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916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ree, dark, background, forest&#10;&#10;Description automatically generated">
            <a:extLst>
              <a:ext uri="{FF2B5EF4-FFF2-40B4-BE49-F238E27FC236}">
                <a16:creationId xmlns:a16="http://schemas.microsoft.com/office/drawing/2014/main" id="{4E1C2A7F-AE7F-1B03-7047-1850F88A2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264" y="2031888"/>
            <a:ext cx="11880136" cy="5379341"/>
          </a:xfrm>
          <a:prstGeom prst="rect">
            <a:avLst/>
          </a:prstGeom>
        </p:spPr>
      </p:pic>
      <p:sp>
        <p:nvSpPr>
          <p:cNvPr id="6" name="Title 5">
            <a:extLst>
              <a:ext uri="{FF2B5EF4-FFF2-40B4-BE49-F238E27FC236}">
                <a16:creationId xmlns:a16="http://schemas.microsoft.com/office/drawing/2014/main" id="{72DC5B19-3191-FE60-011E-AF728A40EB95}"/>
              </a:ext>
            </a:extLst>
          </p:cNvPr>
          <p:cNvSpPr>
            <a:spLocks noGrp="1"/>
          </p:cNvSpPr>
          <p:nvPr>
            <p:ph type="title"/>
          </p:nvPr>
        </p:nvSpPr>
        <p:spPr/>
        <p:txBody>
          <a:bodyPr/>
          <a:lstStyle/>
          <a:p>
            <a:r>
              <a:rPr lang="en-US" dirty="0"/>
              <a:t>COVID-19 Protein Structures</a:t>
            </a:r>
          </a:p>
        </p:txBody>
      </p:sp>
      <p:sp>
        <p:nvSpPr>
          <p:cNvPr id="4" name="Slide Number Placeholder 3">
            <a:extLst>
              <a:ext uri="{FF2B5EF4-FFF2-40B4-BE49-F238E27FC236}">
                <a16:creationId xmlns:a16="http://schemas.microsoft.com/office/drawing/2014/main" id="{9C4783D5-7F5C-E2E3-F5F9-707BF1A958D1}"/>
              </a:ext>
            </a:extLst>
          </p:cNvPr>
          <p:cNvSpPr>
            <a:spLocks noGrp="1"/>
          </p:cNvSpPr>
          <p:nvPr>
            <p:ph type="sldNum" sz="quarter" idx="11"/>
          </p:nvPr>
        </p:nvSpPr>
        <p:spPr/>
        <p:txBody>
          <a:bodyPr/>
          <a:lstStyle/>
          <a:p>
            <a:fld id="{EB0646EC-B13E-4BDC-AE75-A1840A3389BC}" type="slidenum">
              <a:rPr lang="en-US" smtClean="0"/>
              <a:pPr/>
              <a:t>13</a:t>
            </a:fld>
            <a:endParaRPr lang="en-US" dirty="0"/>
          </a:p>
        </p:txBody>
      </p:sp>
      <p:sp>
        <p:nvSpPr>
          <p:cNvPr id="15" name="Content Placeholder 53">
            <a:extLst>
              <a:ext uri="{FF2B5EF4-FFF2-40B4-BE49-F238E27FC236}">
                <a16:creationId xmlns:a16="http://schemas.microsoft.com/office/drawing/2014/main" id="{F5703EA7-C90A-A793-836E-6518844E0DFA}"/>
              </a:ext>
            </a:extLst>
          </p:cNvPr>
          <p:cNvSpPr txBox="1">
            <a:spLocks/>
          </p:cNvSpPr>
          <p:nvPr/>
        </p:nvSpPr>
        <p:spPr>
          <a:xfrm>
            <a:off x="1115568" y="1345611"/>
            <a:ext cx="6922008"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50" i="1" dirty="0">
                <a:solidFill>
                  <a:schemeClr val="bg1"/>
                </a:solidFill>
              </a:rPr>
              <a:t>www.ncbi.nlm.nih.gov/structure/?term=Spike</a:t>
            </a:r>
          </a:p>
        </p:txBody>
      </p:sp>
      <p:sp>
        <p:nvSpPr>
          <p:cNvPr id="26" name="Content Placeholder 53">
            <a:extLst>
              <a:ext uri="{FF2B5EF4-FFF2-40B4-BE49-F238E27FC236}">
                <a16:creationId xmlns:a16="http://schemas.microsoft.com/office/drawing/2014/main" id="{04C5D100-045C-5E46-13F9-281AF18EFEE1}"/>
              </a:ext>
            </a:extLst>
          </p:cNvPr>
          <p:cNvSpPr txBox="1">
            <a:spLocks/>
          </p:cNvSpPr>
          <p:nvPr/>
        </p:nvSpPr>
        <p:spPr>
          <a:xfrm>
            <a:off x="1115568" y="2023952"/>
            <a:ext cx="1471221"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900" b="1" dirty="0">
                <a:solidFill>
                  <a:srgbClr val="00D281"/>
                </a:solidFill>
              </a:rPr>
              <a:t>Side View</a:t>
            </a:r>
          </a:p>
        </p:txBody>
      </p:sp>
      <p:sp>
        <p:nvSpPr>
          <p:cNvPr id="27" name="Content Placeholder 53">
            <a:extLst>
              <a:ext uri="{FF2B5EF4-FFF2-40B4-BE49-F238E27FC236}">
                <a16:creationId xmlns:a16="http://schemas.microsoft.com/office/drawing/2014/main" id="{46E091A5-4788-184F-BB2A-068E6DD2A254}"/>
              </a:ext>
            </a:extLst>
          </p:cNvPr>
          <p:cNvSpPr txBox="1">
            <a:spLocks/>
          </p:cNvSpPr>
          <p:nvPr/>
        </p:nvSpPr>
        <p:spPr>
          <a:xfrm>
            <a:off x="7576526" y="2023952"/>
            <a:ext cx="1471221"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900" b="1" dirty="0">
                <a:solidFill>
                  <a:srgbClr val="00D281"/>
                </a:solidFill>
              </a:rPr>
              <a:t>Top View</a:t>
            </a:r>
          </a:p>
        </p:txBody>
      </p:sp>
      <p:sp>
        <p:nvSpPr>
          <p:cNvPr id="28" name="Content Placeholder 53">
            <a:extLst>
              <a:ext uri="{FF2B5EF4-FFF2-40B4-BE49-F238E27FC236}">
                <a16:creationId xmlns:a16="http://schemas.microsoft.com/office/drawing/2014/main" id="{39C5D371-6121-3204-C6F8-252D07559D7E}"/>
              </a:ext>
            </a:extLst>
          </p:cNvPr>
          <p:cNvSpPr txBox="1">
            <a:spLocks/>
          </p:cNvSpPr>
          <p:nvPr/>
        </p:nvSpPr>
        <p:spPr>
          <a:xfrm>
            <a:off x="7540430" y="4697726"/>
            <a:ext cx="785424"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dirty="0">
                <a:solidFill>
                  <a:srgbClr val="00D281"/>
                </a:solidFill>
              </a:rPr>
              <a:t>N501Y</a:t>
            </a:r>
          </a:p>
        </p:txBody>
      </p:sp>
      <p:sp>
        <p:nvSpPr>
          <p:cNvPr id="29" name="Content Placeholder 53">
            <a:extLst>
              <a:ext uri="{FF2B5EF4-FFF2-40B4-BE49-F238E27FC236}">
                <a16:creationId xmlns:a16="http://schemas.microsoft.com/office/drawing/2014/main" id="{74DDD2B9-A2E1-8193-F0C7-752B38D0C303}"/>
              </a:ext>
            </a:extLst>
          </p:cNvPr>
          <p:cNvSpPr txBox="1">
            <a:spLocks/>
          </p:cNvSpPr>
          <p:nvPr/>
        </p:nvSpPr>
        <p:spPr>
          <a:xfrm>
            <a:off x="10524262" y="2088191"/>
            <a:ext cx="785424"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dirty="0">
                <a:solidFill>
                  <a:srgbClr val="00D281"/>
                </a:solidFill>
              </a:rPr>
              <a:t>N501Y</a:t>
            </a:r>
          </a:p>
        </p:txBody>
      </p:sp>
      <p:sp>
        <p:nvSpPr>
          <p:cNvPr id="30" name="Content Placeholder 53">
            <a:extLst>
              <a:ext uri="{FF2B5EF4-FFF2-40B4-BE49-F238E27FC236}">
                <a16:creationId xmlns:a16="http://schemas.microsoft.com/office/drawing/2014/main" id="{95A18F78-FE35-4164-A609-6D8DA7165CE8}"/>
              </a:ext>
            </a:extLst>
          </p:cNvPr>
          <p:cNvSpPr txBox="1">
            <a:spLocks/>
          </p:cNvSpPr>
          <p:nvPr/>
        </p:nvSpPr>
        <p:spPr>
          <a:xfrm>
            <a:off x="12762137" y="5205686"/>
            <a:ext cx="785424" cy="304640"/>
          </a:xfrm>
          <a:prstGeom prst="rect">
            <a:avLst/>
          </a:prstGeom>
        </p:spPr>
        <p:txBody>
          <a:bodyPr lIns="0" tIns="0" rIns="0" bIns="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dirty="0">
                <a:solidFill>
                  <a:srgbClr val="00D281"/>
                </a:solidFill>
              </a:rPr>
              <a:t>N501Y</a:t>
            </a:r>
          </a:p>
        </p:txBody>
      </p:sp>
      <p:cxnSp>
        <p:nvCxnSpPr>
          <p:cNvPr id="32" name="Straight Connector 31">
            <a:extLst>
              <a:ext uri="{FF2B5EF4-FFF2-40B4-BE49-F238E27FC236}">
                <a16:creationId xmlns:a16="http://schemas.microsoft.com/office/drawing/2014/main" id="{33210422-CB09-1821-F2D3-93B844F24128}"/>
              </a:ext>
            </a:extLst>
          </p:cNvPr>
          <p:cNvCxnSpPr/>
          <p:nvPr/>
        </p:nvCxnSpPr>
        <p:spPr>
          <a:xfrm>
            <a:off x="10868846" y="2392831"/>
            <a:ext cx="0" cy="13850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E6D6F1-AF6D-7926-5CB8-8EE7C3828D53}"/>
              </a:ext>
            </a:extLst>
          </p:cNvPr>
          <p:cNvCxnSpPr>
            <a:cxnSpLocks/>
          </p:cNvCxnSpPr>
          <p:nvPr/>
        </p:nvCxnSpPr>
        <p:spPr>
          <a:xfrm flipH="1">
            <a:off x="8319434" y="4850047"/>
            <a:ext cx="632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223C0E-6121-1D52-5E6A-3E9965E49759}"/>
              </a:ext>
            </a:extLst>
          </p:cNvPr>
          <p:cNvCxnSpPr>
            <a:cxnSpLocks/>
          </p:cNvCxnSpPr>
          <p:nvPr/>
        </p:nvCxnSpPr>
        <p:spPr>
          <a:xfrm flipH="1">
            <a:off x="12170557" y="5358006"/>
            <a:ext cx="632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75D5EFE-D269-7ABE-2C1A-CB6CA5003442}"/>
              </a:ext>
            </a:extLst>
          </p:cNvPr>
          <p:cNvCxnSpPr>
            <a:cxnSpLocks/>
          </p:cNvCxnSpPr>
          <p:nvPr/>
        </p:nvCxnSpPr>
        <p:spPr>
          <a:xfrm flipH="1" flipV="1">
            <a:off x="11082338" y="4831556"/>
            <a:ext cx="1047738" cy="5048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5D5E8B-6467-D88C-EA76-EA574D9EAB8B}"/>
              </a:ext>
            </a:extLst>
          </p:cNvPr>
          <p:cNvCxnSpPr>
            <a:cxnSpLocks/>
          </p:cNvCxnSpPr>
          <p:nvPr/>
        </p:nvCxnSpPr>
        <p:spPr>
          <a:xfrm flipH="1">
            <a:off x="8932326" y="4429125"/>
            <a:ext cx="1242755" cy="4209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99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60A03-D1BC-040B-0B24-0254FDFEC6FE}"/>
              </a:ext>
            </a:extLst>
          </p:cNvPr>
          <p:cNvSpPr>
            <a:spLocks noGrp="1"/>
          </p:cNvSpPr>
          <p:nvPr>
            <p:ph type="title"/>
          </p:nvPr>
        </p:nvSpPr>
        <p:spPr/>
        <p:txBody>
          <a:bodyPr/>
          <a:lstStyle/>
          <a:p>
            <a:r>
              <a:rPr lang="en-US" dirty="0"/>
              <a:t>Section title</a:t>
            </a:r>
          </a:p>
        </p:txBody>
      </p:sp>
      <p:sp>
        <p:nvSpPr>
          <p:cNvPr id="5" name="Text Placeholder 4">
            <a:extLst>
              <a:ext uri="{FF2B5EF4-FFF2-40B4-BE49-F238E27FC236}">
                <a16:creationId xmlns:a16="http://schemas.microsoft.com/office/drawing/2014/main" id="{B37FF360-0F7A-AF73-696C-63B481B7A5DB}"/>
              </a:ext>
            </a:extLst>
          </p:cNvPr>
          <p:cNvSpPr>
            <a:spLocks noGrp="1"/>
          </p:cNvSpPr>
          <p:nvPr>
            <p:ph type="body" idx="1"/>
          </p:nvPr>
        </p:nvSpPr>
        <p:spPr/>
        <p:txBody>
          <a:bodyPr/>
          <a:lstStyle/>
          <a:p>
            <a:r>
              <a:rPr lang="en-US" dirty="0"/>
              <a:t>Subhead</a:t>
            </a:r>
          </a:p>
        </p:txBody>
      </p:sp>
    </p:spTree>
    <p:extLst>
      <p:ext uri="{BB962C8B-B14F-4D97-AF65-F5344CB8AC3E}">
        <p14:creationId xmlns:p14="http://schemas.microsoft.com/office/powerpoint/2010/main" val="100221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03C0-07D5-1D86-2C5F-D13E79706587}"/>
              </a:ext>
            </a:extLst>
          </p:cNvPr>
          <p:cNvSpPr>
            <a:spLocks noGrp="1"/>
          </p:cNvSpPr>
          <p:nvPr>
            <p:ph type="title"/>
          </p:nvPr>
        </p:nvSpPr>
        <p:spPr/>
        <p:txBody>
          <a:bodyPr/>
          <a:lstStyle/>
          <a:p>
            <a:r>
              <a:rPr lang="en-US" dirty="0"/>
              <a:t>Section title</a:t>
            </a:r>
          </a:p>
        </p:txBody>
      </p:sp>
      <p:sp>
        <p:nvSpPr>
          <p:cNvPr id="6" name="Text Placeholder 5">
            <a:extLst>
              <a:ext uri="{FF2B5EF4-FFF2-40B4-BE49-F238E27FC236}">
                <a16:creationId xmlns:a16="http://schemas.microsoft.com/office/drawing/2014/main" id="{C20C66DB-72BD-54B5-E02F-25B251FB8B87}"/>
              </a:ext>
            </a:extLst>
          </p:cNvPr>
          <p:cNvSpPr>
            <a:spLocks noGrp="1"/>
          </p:cNvSpPr>
          <p:nvPr>
            <p:ph type="body" idx="1"/>
          </p:nvPr>
        </p:nvSpPr>
        <p:spPr/>
        <p:txBody>
          <a:bodyPr/>
          <a:lstStyle/>
          <a:p>
            <a:r>
              <a:rPr lang="en-US" dirty="0"/>
              <a:t>Subhead</a:t>
            </a:r>
          </a:p>
        </p:txBody>
      </p:sp>
    </p:spTree>
    <p:extLst>
      <p:ext uri="{BB962C8B-B14F-4D97-AF65-F5344CB8AC3E}">
        <p14:creationId xmlns:p14="http://schemas.microsoft.com/office/powerpoint/2010/main" val="393314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47FD0-BE30-4C16-C087-D0098B875F01}"/>
              </a:ext>
            </a:extLst>
          </p:cNvPr>
          <p:cNvSpPr>
            <a:spLocks noGrp="1"/>
          </p:cNvSpPr>
          <p:nvPr>
            <p:ph type="title"/>
          </p:nvPr>
        </p:nvSpPr>
        <p:spPr/>
        <p:txBody>
          <a:bodyPr/>
          <a:lstStyle/>
          <a:p>
            <a:r>
              <a:rPr lang="en-US" dirty="0"/>
              <a:t>Section title</a:t>
            </a:r>
          </a:p>
        </p:txBody>
      </p:sp>
      <p:sp>
        <p:nvSpPr>
          <p:cNvPr id="5" name="Text Placeholder 4">
            <a:extLst>
              <a:ext uri="{FF2B5EF4-FFF2-40B4-BE49-F238E27FC236}">
                <a16:creationId xmlns:a16="http://schemas.microsoft.com/office/drawing/2014/main" id="{C32EE531-363B-C129-5F9A-BDFDD92999FF}"/>
              </a:ext>
            </a:extLst>
          </p:cNvPr>
          <p:cNvSpPr>
            <a:spLocks noGrp="1"/>
          </p:cNvSpPr>
          <p:nvPr>
            <p:ph type="body" idx="1"/>
          </p:nvPr>
        </p:nvSpPr>
        <p:spPr/>
        <p:txBody>
          <a:bodyPr/>
          <a:lstStyle/>
          <a:p>
            <a:r>
              <a:rPr lang="en-US" dirty="0"/>
              <a:t>Subhead</a:t>
            </a:r>
          </a:p>
        </p:txBody>
      </p:sp>
    </p:spTree>
    <p:extLst>
      <p:ext uri="{BB962C8B-B14F-4D97-AF65-F5344CB8AC3E}">
        <p14:creationId xmlns:p14="http://schemas.microsoft.com/office/powerpoint/2010/main" val="77925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47FD0-BE30-4C16-C087-D0098B875F01}"/>
              </a:ext>
            </a:extLst>
          </p:cNvPr>
          <p:cNvSpPr>
            <a:spLocks noGrp="1"/>
          </p:cNvSpPr>
          <p:nvPr>
            <p:ph type="title"/>
          </p:nvPr>
        </p:nvSpPr>
        <p:spPr/>
        <p:txBody>
          <a:bodyPr/>
          <a:lstStyle/>
          <a:p>
            <a:r>
              <a:rPr lang="en-US" dirty="0"/>
              <a:t>Section title</a:t>
            </a:r>
          </a:p>
        </p:txBody>
      </p:sp>
      <p:sp>
        <p:nvSpPr>
          <p:cNvPr id="5" name="Text Placeholder 4">
            <a:extLst>
              <a:ext uri="{FF2B5EF4-FFF2-40B4-BE49-F238E27FC236}">
                <a16:creationId xmlns:a16="http://schemas.microsoft.com/office/drawing/2014/main" id="{C32EE531-363B-C129-5F9A-BDFDD92999FF}"/>
              </a:ext>
            </a:extLst>
          </p:cNvPr>
          <p:cNvSpPr>
            <a:spLocks noGrp="1"/>
          </p:cNvSpPr>
          <p:nvPr>
            <p:ph type="body" idx="1"/>
          </p:nvPr>
        </p:nvSpPr>
        <p:spPr/>
        <p:txBody>
          <a:bodyPr/>
          <a:lstStyle/>
          <a:p>
            <a:r>
              <a:rPr lang="en-US" dirty="0"/>
              <a:t>Subhead</a:t>
            </a:r>
          </a:p>
        </p:txBody>
      </p:sp>
    </p:spTree>
    <p:extLst>
      <p:ext uri="{BB962C8B-B14F-4D97-AF65-F5344CB8AC3E}">
        <p14:creationId xmlns:p14="http://schemas.microsoft.com/office/powerpoint/2010/main" val="31532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3B08DF2-BBE6-E204-3608-F26BE445C155}"/>
              </a:ext>
            </a:extLst>
          </p:cNvPr>
          <p:cNvSpPr>
            <a:spLocks noGrp="1"/>
          </p:cNvSpPr>
          <p:nvPr>
            <p:ph type="body" sz="quarter" idx="25"/>
          </p:nvPr>
        </p:nvSpPr>
        <p:spPr/>
        <p:txBody>
          <a:bodyPr/>
          <a:lstStyle/>
          <a:p>
            <a:r>
              <a:rPr lang="en-US" dirty="0" err="1"/>
              <a:t>Firstname</a:t>
            </a:r>
            <a:r>
              <a:rPr lang="en-US" dirty="0"/>
              <a:t> </a:t>
            </a:r>
            <a:r>
              <a:rPr lang="en-US" dirty="0" err="1"/>
              <a:t>Lastname</a:t>
            </a:r>
            <a:endParaRPr lang="en-US" dirty="0"/>
          </a:p>
        </p:txBody>
      </p:sp>
      <p:sp>
        <p:nvSpPr>
          <p:cNvPr id="22" name="Content Placeholder 21">
            <a:extLst>
              <a:ext uri="{FF2B5EF4-FFF2-40B4-BE49-F238E27FC236}">
                <a16:creationId xmlns:a16="http://schemas.microsoft.com/office/drawing/2014/main" id="{58302FDC-2B1A-919C-A226-89B482C8F07D}"/>
              </a:ext>
            </a:extLst>
          </p:cNvPr>
          <p:cNvSpPr>
            <a:spLocks noGrp="1"/>
          </p:cNvSpPr>
          <p:nvPr>
            <p:ph idx="26"/>
          </p:nvPr>
        </p:nvSpPr>
        <p:spPr/>
        <p:txBody>
          <a:bodyPr/>
          <a:lstStyle/>
          <a:p>
            <a:r>
              <a:rPr lang="en-US" dirty="0"/>
              <a:t>www.stowers.org</a:t>
            </a:r>
          </a:p>
        </p:txBody>
      </p:sp>
      <p:sp>
        <p:nvSpPr>
          <p:cNvPr id="14" name="Title 13">
            <a:extLst>
              <a:ext uri="{FF2B5EF4-FFF2-40B4-BE49-F238E27FC236}">
                <a16:creationId xmlns:a16="http://schemas.microsoft.com/office/drawing/2014/main" id="{D69F60EB-E8B6-7E61-FB73-D106E780BB67}"/>
              </a:ext>
            </a:extLst>
          </p:cNvPr>
          <p:cNvSpPr>
            <a:spLocks noGrp="1"/>
          </p:cNvSpPr>
          <p:nvPr>
            <p:ph type="title"/>
          </p:nvPr>
        </p:nvSpPr>
        <p:spPr/>
        <p:txBody>
          <a:bodyPr/>
          <a:lstStyle/>
          <a:p>
            <a:r>
              <a:rPr lang="en-US" dirty="0"/>
              <a:t>Thank you. Questions?</a:t>
            </a:r>
          </a:p>
        </p:txBody>
      </p:sp>
      <p:sp>
        <p:nvSpPr>
          <p:cNvPr id="26" name="Text Placeholder 25">
            <a:extLst>
              <a:ext uri="{FF2B5EF4-FFF2-40B4-BE49-F238E27FC236}">
                <a16:creationId xmlns:a16="http://schemas.microsoft.com/office/drawing/2014/main" id="{B04639B4-1F4C-4CA7-92BD-FA82E83267AF}"/>
              </a:ext>
            </a:extLst>
          </p:cNvPr>
          <p:cNvSpPr>
            <a:spLocks noGrp="1"/>
          </p:cNvSpPr>
          <p:nvPr>
            <p:ph type="body" sz="quarter" idx="12"/>
          </p:nvPr>
        </p:nvSpPr>
        <p:spPr/>
        <p:txBody>
          <a:bodyPr/>
          <a:lstStyle/>
          <a:p>
            <a:r>
              <a:rPr lang="en-US" dirty="0"/>
              <a:t>First.lastname@stowers.com</a:t>
            </a:r>
          </a:p>
        </p:txBody>
      </p:sp>
    </p:spTree>
    <p:extLst>
      <p:ext uri="{BB962C8B-B14F-4D97-AF65-F5344CB8AC3E}">
        <p14:creationId xmlns:p14="http://schemas.microsoft.com/office/powerpoint/2010/main" val="176792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hlinkClick r:id="rId2"/>
            <a:extLst>
              <a:ext uri="{FF2B5EF4-FFF2-40B4-BE49-F238E27FC236}">
                <a16:creationId xmlns:a16="http://schemas.microsoft.com/office/drawing/2014/main" id="{568C4E73-0CF4-ED29-E032-E787F5C6A940}"/>
              </a:ext>
            </a:extLst>
          </p:cNvPr>
          <p:cNvSpPr/>
          <p:nvPr/>
        </p:nvSpPr>
        <p:spPr>
          <a:xfrm>
            <a:off x="6010840" y="6906126"/>
            <a:ext cx="3879118" cy="1143000"/>
          </a:xfrm>
          <a:prstGeom prst="rect">
            <a:avLst/>
          </a:prstGeom>
          <a:solidFill>
            <a:srgbClr val="004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3"/>
            <a:extLst>
              <a:ext uri="{FF2B5EF4-FFF2-40B4-BE49-F238E27FC236}">
                <a16:creationId xmlns:a16="http://schemas.microsoft.com/office/drawing/2014/main" id="{9F644D78-9EFA-37FB-7C7B-DC08623AD3A8}"/>
              </a:ext>
            </a:extLst>
          </p:cNvPr>
          <p:cNvSpPr/>
          <p:nvPr/>
        </p:nvSpPr>
        <p:spPr>
          <a:xfrm>
            <a:off x="806116" y="6906126"/>
            <a:ext cx="3525252" cy="1143000"/>
          </a:xfrm>
          <a:prstGeom prst="rect">
            <a:avLst/>
          </a:prstGeom>
          <a:solidFill>
            <a:srgbClr val="004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41D63B95-0AE4-BE63-6573-8154D0EF1F7C}"/>
              </a:ext>
            </a:extLst>
          </p:cNvPr>
          <p:cNvSpPr>
            <a:spLocks noGrp="1"/>
          </p:cNvSpPr>
          <p:nvPr>
            <p:ph idx="18"/>
          </p:nvPr>
        </p:nvSpPr>
        <p:spPr/>
        <p:txBody>
          <a:bodyPr/>
          <a:lstStyle/>
          <a:p>
            <a:r>
              <a:rPr lang="en-US" dirty="0"/>
              <a:t>OUR PHD PROGRAM AT A GLANCE</a:t>
            </a:r>
          </a:p>
        </p:txBody>
      </p:sp>
      <p:sp>
        <p:nvSpPr>
          <p:cNvPr id="17" name="Content Placeholder 16">
            <a:extLst>
              <a:ext uri="{FF2B5EF4-FFF2-40B4-BE49-F238E27FC236}">
                <a16:creationId xmlns:a16="http://schemas.microsoft.com/office/drawing/2014/main" id="{9CF6B569-8021-1A6D-656C-E1052F72F919}"/>
              </a:ext>
            </a:extLst>
          </p:cNvPr>
          <p:cNvSpPr>
            <a:spLocks noGrp="1"/>
          </p:cNvSpPr>
          <p:nvPr>
            <p:ph idx="19"/>
          </p:nvPr>
        </p:nvSpPr>
        <p:spPr/>
        <p:txBody>
          <a:bodyPr/>
          <a:lstStyle/>
          <a:p>
            <a:r>
              <a:rPr lang="en-US" dirty="0"/>
              <a:t>Information and Application</a:t>
            </a:r>
          </a:p>
        </p:txBody>
      </p:sp>
      <p:sp>
        <p:nvSpPr>
          <p:cNvPr id="18" name="Content Placeholder 17">
            <a:extLst>
              <a:ext uri="{FF2B5EF4-FFF2-40B4-BE49-F238E27FC236}">
                <a16:creationId xmlns:a16="http://schemas.microsoft.com/office/drawing/2014/main" id="{612D2250-542A-91FD-8CC2-2761694D7932}"/>
              </a:ext>
            </a:extLst>
          </p:cNvPr>
          <p:cNvSpPr>
            <a:spLocks noGrp="1"/>
          </p:cNvSpPr>
          <p:nvPr>
            <p:ph idx="20"/>
          </p:nvPr>
        </p:nvSpPr>
        <p:spPr/>
        <p:txBody>
          <a:bodyPr/>
          <a:lstStyle/>
          <a:p>
            <a:r>
              <a:rPr lang="en-US" dirty="0" err="1"/>
              <a:t>Firstname</a:t>
            </a:r>
            <a:r>
              <a:rPr lang="en-US" dirty="0"/>
              <a:t> </a:t>
            </a:r>
            <a:r>
              <a:rPr lang="en-US" dirty="0" err="1"/>
              <a:t>Lastname</a:t>
            </a:r>
            <a:endParaRPr lang="en-US" dirty="0"/>
          </a:p>
        </p:txBody>
      </p:sp>
      <p:sp>
        <p:nvSpPr>
          <p:cNvPr id="19" name="Content Placeholder 18">
            <a:extLst>
              <a:ext uri="{FF2B5EF4-FFF2-40B4-BE49-F238E27FC236}">
                <a16:creationId xmlns:a16="http://schemas.microsoft.com/office/drawing/2014/main" id="{ACDFC1BE-7649-47E8-A7A5-0300B9EADEB7}"/>
              </a:ext>
            </a:extLst>
          </p:cNvPr>
          <p:cNvSpPr>
            <a:spLocks noGrp="1"/>
          </p:cNvSpPr>
          <p:nvPr>
            <p:ph idx="21"/>
          </p:nvPr>
        </p:nvSpPr>
        <p:spPr/>
        <p:txBody>
          <a:bodyPr/>
          <a:lstStyle/>
          <a:p>
            <a:r>
              <a:rPr lang="en-US" dirty="0"/>
              <a:t>816.926.4400</a:t>
            </a:r>
          </a:p>
        </p:txBody>
      </p:sp>
      <p:sp>
        <p:nvSpPr>
          <p:cNvPr id="20" name="Content Placeholder 19">
            <a:extLst>
              <a:ext uri="{FF2B5EF4-FFF2-40B4-BE49-F238E27FC236}">
                <a16:creationId xmlns:a16="http://schemas.microsoft.com/office/drawing/2014/main" id="{E470E34F-9580-430A-F4B1-E880DBC1D5F0}"/>
              </a:ext>
            </a:extLst>
          </p:cNvPr>
          <p:cNvSpPr>
            <a:spLocks noGrp="1"/>
          </p:cNvSpPr>
          <p:nvPr>
            <p:ph idx="22"/>
          </p:nvPr>
        </p:nvSpPr>
        <p:spPr/>
        <p:txBody>
          <a:bodyPr/>
          <a:lstStyle/>
          <a:p>
            <a:r>
              <a:rPr lang="en-US" dirty="0"/>
              <a:t>Job Title</a:t>
            </a:r>
          </a:p>
        </p:txBody>
      </p:sp>
      <p:sp>
        <p:nvSpPr>
          <p:cNvPr id="21" name="Content Placeholder 20">
            <a:extLst>
              <a:ext uri="{FF2B5EF4-FFF2-40B4-BE49-F238E27FC236}">
                <a16:creationId xmlns:a16="http://schemas.microsoft.com/office/drawing/2014/main" id="{8EDA8DAD-3215-A9D0-FB60-7FD963825E7A}"/>
              </a:ext>
            </a:extLst>
          </p:cNvPr>
          <p:cNvSpPr>
            <a:spLocks noGrp="1"/>
          </p:cNvSpPr>
          <p:nvPr>
            <p:ph idx="23"/>
          </p:nvPr>
        </p:nvSpPr>
        <p:spPr/>
        <p:txBody>
          <a:bodyPr/>
          <a:lstStyle/>
          <a:p>
            <a:r>
              <a:rPr lang="en-US" dirty="0"/>
              <a:t>appendix</a:t>
            </a:r>
          </a:p>
        </p:txBody>
      </p:sp>
      <p:sp>
        <p:nvSpPr>
          <p:cNvPr id="23" name="Content Placeholder 22">
            <a:extLst>
              <a:ext uri="{FF2B5EF4-FFF2-40B4-BE49-F238E27FC236}">
                <a16:creationId xmlns:a16="http://schemas.microsoft.com/office/drawing/2014/main" id="{4159D86E-89E9-CA19-BDD3-1EEC04B21B29}"/>
              </a:ext>
            </a:extLst>
          </p:cNvPr>
          <p:cNvSpPr>
            <a:spLocks noGrp="1"/>
          </p:cNvSpPr>
          <p:nvPr>
            <p:ph idx="25"/>
          </p:nvPr>
        </p:nvSpPr>
        <p:spPr/>
        <p:txBody>
          <a:bodyPr/>
          <a:lstStyle/>
          <a:p>
            <a:r>
              <a:rPr lang="en-US" dirty="0"/>
              <a:t>education@stowers.org</a:t>
            </a:r>
          </a:p>
        </p:txBody>
      </p:sp>
      <p:sp>
        <p:nvSpPr>
          <p:cNvPr id="24" name="Text Placeholder 23">
            <a:extLst>
              <a:ext uri="{FF2B5EF4-FFF2-40B4-BE49-F238E27FC236}">
                <a16:creationId xmlns:a16="http://schemas.microsoft.com/office/drawing/2014/main" id="{E1EA0C65-370D-AB7F-A59C-5EC70B258128}"/>
              </a:ext>
            </a:extLst>
          </p:cNvPr>
          <p:cNvSpPr>
            <a:spLocks noGrp="1"/>
          </p:cNvSpPr>
          <p:nvPr>
            <p:ph type="body" sz="quarter" idx="26"/>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r>
              <a:rPr lang="en-US" dirty="0" err="1"/>
              <a:t>Ased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r>
              <a:rPr lang="en-US" dirty="0"/>
              <a:t>Duis autem </a:t>
            </a:r>
            <a:r>
              <a:rPr lang="en-US" dirty="0" err="1"/>
              <a:t>ut</a:t>
            </a:r>
            <a:r>
              <a:rPr lang="en-US" dirty="0"/>
              <a:t> </a:t>
            </a:r>
            <a:r>
              <a:rPr lang="en-US" dirty="0" err="1"/>
              <a:t>wisi</a:t>
            </a:r>
            <a:r>
              <a:rPr lang="en-US" dirty="0"/>
              <a:t> ad minim era </a:t>
            </a:r>
            <a:r>
              <a:rPr lang="en-US" dirty="0" err="1"/>
              <a:t>volut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Text Placeholder 24">
            <a:extLst>
              <a:ext uri="{FF2B5EF4-FFF2-40B4-BE49-F238E27FC236}">
                <a16:creationId xmlns:a16="http://schemas.microsoft.com/office/drawing/2014/main" id="{A772D1EC-0649-29F3-D5A9-53AC5E87283B}"/>
              </a:ext>
            </a:extLst>
          </p:cNvPr>
          <p:cNvSpPr>
            <a:spLocks noGrp="1"/>
          </p:cNvSpPr>
          <p:nvPr>
            <p:ph type="body" sz="quarter" idx="27"/>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r>
              <a:rPr lang="en-US" dirty="0" err="1"/>
              <a:t>Ased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r>
              <a:rPr lang="en-US" dirty="0"/>
              <a:t>Duis autem </a:t>
            </a:r>
            <a:r>
              <a:rPr lang="en-US" dirty="0" err="1"/>
              <a:t>ut</a:t>
            </a:r>
            <a:r>
              <a:rPr lang="en-US" dirty="0"/>
              <a:t> </a:t>
            </a:r>
            <a:r>
              <a:rPr lang="en-US" dirty="0" err="1"/>
              <a:t>wisi</a:t>
            </a:r>
            <a:r>
              <a:rPr lang="en-US" dirty="0"/>
              <a:t> ad minim era </a:t>
            </a:r>
            <a:r>
              <a:rPr lang="en-US" dirty="0" err="1"/>
              <a:t>volut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2" name="Content Placeholder 21">
            <a:extLst>
              <a:ext uri="{FF2B5EF4-FFF2-40B4-BE49-F238E27FC236}">
                <a16:creationId xmlns:a16="http://schemas.microsoft.com/office/drawing/2014/main" id="{4A32A0B2-414A-8E45-DEF2-7245359AAABF}"/>
              </a:ext>
            </a:extLst>
          </p:cNvPr>
          <p:cNvSpPr>
            <a:spLocks noGrp="1"/>
          </p:cNvSpPr>
          <p:nvPr>
            <p:ph idx="24"/>
          </p:nvPr>
        </p:nvSpPr>
        <p:spPr/>
        <p:txBody>
          <a:bodyPr/>
          <a:lstStyle/>
          <a:p>
            <a:r>
              <a:rPr lang="en-US" dirty="0"/>
              <a:t>www.stowers.edu</a:t>
            </a:r>
          </a:p>
        </p:txBody>
      </p:sp>
      <p:sp>
        <p:nvSpPr>
          <p:cNvPr id="4" name="Title 3">
            <a:extLst>
              <a:ext uri="{FF2B5EF4-FFF2-40B4-BE49-F238E27FC236}">
                <a16:creationId xmlns:a16="http://schemas.microsoft.com/office/drawing/2014/main" id="{42493C25-F920-0E20-0A27-E1E51F781120}"/>
              </a:ext>
            </a:extLst>
          </p:cNvPr>
          <p:cNvSpPr>
            <a:spLocks noGrp="1"/>
          </p:cNvSpPr>
          <p:nvPr>
            <p:ph type="title"/>
          </p:nvPr>
        </p:nvSpPr>
        <p:spPr/>
        <p:txBody>
          <a:bodyPr/>
          <a:lstStyle/>
          <a:p>
            <a:r>
              <a:rPr lang="en-US" dirty="0"/>
              <a:t>The Graduate School of the Stowers Institute</a:t>
            </a:r>
          </a:p>
        </p:txBody>
      </p:sp>
    </p:spTree>
    <p:extLst>
      <p:ext uri="{BB962C8B-B14F-4D97-AF65-F5344CB8AC3E}">
        <p14:creationId xmlns:p14="http://schemas.microsoft.com/office/powerpoint/2010/main" val="388903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in lab coats looking at a whiteboard&#10;&#10;Description automatically generated with low confidence">
            <a:extLst>
              <a:ext uri="{FF2B5EF4-FFF2-40B4-BE49-F238E27FC236}">
                <a16:creationId xmlns:a16="http://schemas.microsoft.com/office/drawing/2014/main" id="{49534D9A-11D0-7E2E-ED53-558D0C9C203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8" name="Title 7">
            <a:extLst>
              <a:ext uri="{FF2B5EF4-FFF2-40B4-BE49-F238E27FC236}">
                <a16:creationId xmlns:a16="http://schemas.microsoft.com/office/drawing/2014/main" id="{868FBF4D-BB07-5E7D-F8CF-DDD08E5FF540}"/>
              </a:ext>
            </a:extLst>
          </p:cNvPr>
          <p:cNvSpPr>
            <a:spLocks noGrp="1"/>
          </p:cNvSpPr>
          <p:nvPr>
            <p:ph type="ctrTitle"/>
          </p:nvPr>
        </p:nvSpPr>
        <p:spPr/>
        <p:txBody>
          <a:bodyPr/>
          <a:lstStyle/>
          <a:p>
            <a:r>
              <a:rPr lang="en-US" dirty="0"/>
              <a:t>Presentation Title,</a:t>
            </a:r>
            <a:br>
              <a:rPr lang="en-US" dirty="0"/>
            </a:br>
            <a:r>
              <a:rPr lang="en-US" dirty="0"/>
              <a:t>One Line or Two</a:t>
            </a:r>
          </a:p>
        </p:txBody>
      </p:sp>
      <p:sp>
        <p:nvSpPr>
          <p:cNvPr id="9" name="Text Placeholder 8">
            <a:extLst>
              <a:ext uri="{FF2B5EF4-FFF2-40B4-BE49-F238E27FC236}">
                <a16:creationId xmlns:a16="http://schemas.microsoft.com/office/drawing/2014/main" id="{4CDDBCF5-8CF0-E5B0-66DB-AE03BE171B70}"/>
              </a:ext>
            </a:extLst>
          </p:cNvPr>
          <p:cNvSpPr>
            <a:spLocks noGrp="1"/>
          </p:cNvSpPr>
          <p:nvPr>
            <p:ph type="body" sz="quarter" idx="10"/>
          </p:nvPr>
        </p:nvSpPr>
        <p:spPr/>
        <p:txBody>
          <a:bodyPr/>
          <a:lstStyle/>
          <a:p>
            <a:r>
              <a:rPr lang="en-US" dirty="0"/>
              <a:t>Presentation Subhead</a:t>
            </a:r>
          </a:p>
        </p:txBody>
      </p:sp>
      <p:sp>
        <p:nvSpPr>
          <p:cNvPr id="10" name="Text Placeholder 9">
            <a:extLst>
              <a:ext uri="{FF2B5EF4-FFF2-40B4-BE49-F238E27FC236}">
                <a16:creationId xmlns:a16="http://schemas.microsoft.com/office/drawing/2014/main" id="{86F22ED7-6C9E-0466-910F-FECE8A04DD02}"/>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11" name="Text Placeholder 10">
            <a:extLst>
              <a:ext uri="{FF2B5EF4-FFF2-40B4-BE49-F238E27FC236}">
                <a16:creationId xmlns:a16="http://schemas.microsoft.com/office/drawing/2014/main" id="{C801E2FA-87E0-E427-099C-76BEBEE63467}"/>
              </a:ext>
            </a:extLst>
          </p:cNvPr>
          <p:cNvSpPr>
            <a:spLocks noGrp="1"/>
          </p:cNvSpPr>
          <p:nvPr>
            <p:ph type="body" sz="quarter" idx="12"/>
          </p:nvPr>
        </p:nvSpPr>
        <p:spPr/>
        <p:txBody>
          <a:bodyPr/>
          <a:lstStyle/>
          <a:p>
            <a:r>
              <a:rPr lang="en-US" dirty="0"/>
              <a:t>Department</a:t>
            </a:r>
          </a:p>
        </p:txBody>
      </p:sp>
      <p:sp>
        <p:nvSpPr>
          <p:cNvPr id="12" name="Text Placeholder 11">
            <a:extLst>
              <a:ext uri="{FF2B5EF4-FFF2-40B4-BE49-F238E27FC236}">
                <a16:creationId xmlns:a16="http://schemas.microsoft.com/office/drawing/2014/main" id="{B51B8E66-E232-9DA9-C152-6DED92A36961}"/>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E2BF8200-2C65-8FA9-C3D5-13557F0EC92A}"/>
              </a:ext>
            </a:extLst>
          </p:cNvPr>
          <p:cNvSpPr>
            <a:spLocks noGrp="1"/>
          </p:cNvSpPr>
          <p:nvPr>
            <p:ph type="body" sz="quarter" idx="14"/>
          </p:nvPr>
        </p:nvSpPr>
        <p:spPr/>
        <p:txBody>
          <a:bodyPr/>
          <a:lstStyle/>
          <a:p>
            <a:r>
              <a:rPr lang="en-US" dirty="0"/>
              <a:t>Department</a:t>
            </a:r>
          </a:p>
        </p:txBody>
      </p:sp>
      <p:cxnSp>
        <p:nvCxnSpPr>
          <p:cNvPr id="15" name="Straight Connector 14">
            <a:extLst>
              <a:ext uri="{FF2B5EF4-FFF2-40B4-BE49-F238E27FC236}">
                <a16:creationId xmlns:a16="http://schemas.microsoft.com/office/drawing/2014/main" id="{E2068853-954F-1A55-0161-7A3BB09B8836}"/>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FFB84F-B946-0BCF-9DD7-59EE5461FEE8}"/>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pic>
        <p:nvPicPr>
          <p:cNvPr id="56" name="Graphic 55">
            <a:extLst>
              <a:ext uri="{FF2B5EF4-FFF2-40B4-BE49-F238E27FC236}">
                <a16:creationId xmlns:a16="http://schemas.microsoft.com/office/drawing/2014/main" id="{533D9A87-87AF-D484-1DDB-05252123E40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57883" t="4533" r="19961" b="55397"/>
          <a:stretch/>
        </p:blipFill>
        <p:spPr>
          <a:xfrm>
            <a:off x="8381848" y="-721896"/>
            <a:ext cx="3240657" cy="3296653"/>
          </a:xfrm>
          <a:prstGeom prst="rect">
            <a:avLst/>
          </a:prstGeom>
        </p:spPr>
      </p:pic>
      <p:sp>
        <p:nvSpPr>
          <p:cNvPr id="17" name="TextBox 16">
            <a:extLst>
              <a:ext uri="{FF2B5EF4-FFF2-40B4-BE49-F238E27FC236}">
                <a16:creationId xmlns:a16="http://schemas.microsoft.com/office/drawing/2014/main" id="{8882DD92-480E-BD45-B41B-EFED758E0E4C}"/>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189386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descr="A picture containing plant&#10;&#10;Description automatically generated">
            <a:extLst>
              <a:ext uri="{FF2B5EF4-FFF2-40B4-BE49-F238E27FC236}">
                <a16:creationId xmlns:a16="http://schemas.microsoft.com/office/drawing/2014/main" id="{3C3CF68A-EC15-E968-8E89-CD1DF10D75C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 b="14"/>
          <a:stretch>
            <a:fillRect/>
          </a:stretch>
        </p:blipFill>
        <p:spPr/>
      </p:pic>
      <p:pic>
        <p:nvPicPr>
          <p:cNvPr id="66" name="Picture Placeholder 65" descr="A green lizard on a branch&#10;&#10;Description automatically generated with medium confidence">
            <a:extLst>
              <a:ext uri="{FF2B5EF4-FFF2-40B4-BE49-F238E27FC236}">
                <a16:creationId xmlns:a16="http://schemas.microsoft.com/office/drawing/2014/main" id="{07C06450-5E0B-2E1B-04B5-CE41B163DB54}"/>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val="0"/>
              </a:ext>
            </a:extLst>
          </a:blip>
          <a:srcRect t="68" b="68"/>
          <a:stretch>
            <a:fillRect/>
          </a:stretch>
        </p:blipFill>
        <p:spPr/>
      </p:pic>
      <p:sp>
        <p:nvSpPr>
          <p:cNvPr id="56" name="Text Placeholder 55">
            <a:extLst>
              <a:ext uri="{FF2B5EF4-FFF2-40B4-BE49-F238E27FC236}">
                <a16:creationId xmlns:a16="http://schemas.microsoft.com/office/drawing/2014/main" id="{E54F6318-16AE-B527-4C28-5BB68D158A30}"/>
              </a:ext>
            </a:extLst>
          </p:cNvPr>
          <p:cNvSpPr>
            <a:spLocks noGrp="1"/>
          </p:cNvSpPr>
          <p:nvPr>
            <p:ph type="body" sz="quarter" idx="10"/>
          </p:nvPr>
        </p:nvSpPr>
        <p:spPr/>
        <p:txBody>
          <a:bodyPr/>
          <a:lstStyle/>
          <a:p>
            <a:r>
              <a:rPr lang="en-US" dirty="0"/>
              <a:t>Presentation Subhead</a:t>
            </a:r>
          </a:p>
        </p:txBody>
      </p:sp>
      <p:sp>
        <p:nvSpPr>
          <p:cNvPr id="57" name="Text Placeholder 56">
            <a:extLst>
              <a:ext uri="{FF2B5EF4-FFF2-40B4-BE49-F238E27FC236}">
                <a16:creationId xmlns:a16="http://schemas.microsoft.com/office/drawing/2014/main" id="{409F48B3-429D-1BC1-A572-A104B41A12A2}"/>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58" name="Text Placeholder 57">
            <a:extLst>
              <a:ext uri="{FF2B5EF4-FFF2-40B4-BE49-F238E27FC236}">
                <a16:creationId xmlns:a16="http://schemas.microsoft.com/office/drawing/2014/main" id="{F3FE8BD5-33CD-309B-712F-19649E12BF1B}"/>
              </a:ext>
            </a:extLst>
          </p:cNvPr>
          <p:cNvSpPr>
            <a:spLocks noGrp="1"/>
          </p:cNvSpPr>
          <p:nvPr>
            <p:ph type="body" sz="quarter" idx="12"/>
          </p:nvPr>
        </p:nvSpPr>
        <p:spPr/>
        <p:txBody>
          <a:bodyPr/>
          <a:lstStyle/>
          <a:p>
            <a:r>
              <a:rPr lang="en-US" dirty="0"/>
              <a:t>Department</a:t>
            </a:r>
          </a:p>
        </p:txBody>
      </p:sp>
      <p:sp>
        <p:nvSpPr>
          <p:cNvPr id="59" name="Text Placeholder 58">
            <a:extLst>
              <a:ext uri="{FF2B5EF4-FFF2-40B4-BE49-F238E27FC236}">
                <a16:creationId xmlns:a16="http://schemas.microsoft.com/office/drawing/2014/main" id="{29C49896-3092-EBA3-3C25-0C6304F247D0}"/>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60" name="Text Placeholder 59">
            <a:extLst>
              <a:ext uri="{FF2B5EF4-FFF2-40B4-BE49-F238E27FC236}">
                <a16:creationId xmlns:a16="http://schemas.microsoft.com/office/drawing/2014/main" id="{99667DE2-A06F-EBC3-CF0B-B50F6BF23C1E}"/>
              </a:ext>
            </a:extLst>
          </p:cNvPr>
          <p:cNvSpPr>
            <a:spLocks noGrp="1"/>
          </p:cNvSpPr>
          <p:nvPr>
            <p:ph type="body" sz="quarter" idx="14"/>
          </p:nvPr>
        </p:nvSpPr>
        <p:spPr/>
        <p:txBody>
          <a:bodyPr/>
          <a:lstStyle/>
          <a:p>
            <a:r>
              <a:rPr lang="en-US" dirty="0"/>
              <a:t>Department</a:t>
            </a:r>
          </a:p>
        </p:txBody>
      </p:sp>
      <p:sp>
        <p:nvSpPr>
          <p:cNvPr id="55" name="Title 54">
            <a:extLst>
              <a:ext uri="{FF2B5EF4-FFF2-40B4-BE49-F238E27FC236}">
                <a16:creationId xmlns:a16="http://schemas.microsoft.com/office/drawing/2014/main" id="{BC852809-F920-52ED-F27A-6695B85267CD}"/>
              </a:ext>
            </a:extLst>
          </p:cNvPr>
          <p:cNvSpPr>
            <a:spLocks noGrp="1"/>
          </p:cNvSpPr>
          <p:nvPr>
            <p:ph type="ctrTitle"/>
          </p:nvPr>
        </p:nvSpPr>
        <p:spPr/>
        <p:txBody>
          <a:bodyPr/>
          <a:lstStyle/>
          <a:p>
            <a:r>
              <a:rPr lang="en-US" dirty="0"/>
              <a:t>Longer Titles Have a Smaller Type Size and Can Bump to Two Lines</a:t>
            </a:r>
          </a:p>
        </p:txBody>
      </p:sp>
      <p:cxnSp>
        <p:nvCxnSpPr>
          <p:cNvPr id="15" name="Straight Connector 14">
            <a:extLst>
              <a:ext uri="{FF2B5EF4-FFF2-40B4-BE49-F238E27FC236}">
                <a16:creationId xmlns:a16="http://schemas.microsoft.com/office/drawing/2014/main" id="{E2068853-954F-1A55-0161-7A3BB09B8836}"/>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FFB84F-B946-0BCF-9DD7-59EE5461FEE8}"/>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grpSp>
        <p:nvGrpSpPr>
          <p:cNvPr id="71" name="Group 70">
            <a:extLst>
              <a:ext uri="{FF2B5EF4-FFF2-40B4-BE49-F238E27FC236}">
                <a16:creationId xmlns:a16="http://schemas.microsoft.com/office/drawing/2014/main" id="{E3FF4D36-1EAD-E2AA-C5BA-B356CB94B42A}"/>
              </a:ext>
            </a:extLst>
          </p:cNvPr>
          <p:cNvGrpSpPr/>
          <p:nvPr/>
        </p:nvGrpSpPr>
        <p:grpSpPr>
          <a:xfrm>
            <a:off x="8723923" y="0"/>
            <a:ext cx="5906477" cy="8229600"/>
            <a:chOff x="8723923" y="0"/>
            <a:chExt cx="5906477" cy="8229600"/>
          </a:xfrm>
        </p:grpSpPr>
        <p:pic>
          <p:nvPicPr>
            <p:cNvPr id="18" name="Picture 17">
              <a:extLst>
                <a:ext uri="{FF2B5EF4-FFF2-40B4-BE49-F238E27FC236}">
                  <a16:creationId xmlns:a16="http://schemas.microsoft.com/office/drawing/2014/main" id="{713E38D2-EC4D-44E5-FB5C-293D59C0514D}"/>
                </a:ext>
              </a:extLst>
            </p:cNvPr>
            <p:cNvPicPr>
              <a:picLocks noChangeAspect="1"/>
            </p:cNvPicPr>
            <p:nvPr/>
          </p:nvPicPr>
          <p:blipFill>
            <a:blip r:embed="rId4">
              <a:extLst>
                <a:ext uri="{28A0092B-C50C-407E-A947-70E740481C1C}">
                  <a14:useLocalDpi xmlns:a14="http://schemas.microsoft.com/office/drawing/2010/main" val="0"/>
                </a:ext>
              </a:extLst>
            </a:blip>
            <a:srcRect l="4" r="4"/>
            <a:stretch/>
          </p:blipFill>
          <p:spPr>
            <a:xfrm>
              <a:off x="9663898" y="0"/>
              <a:ext cx="4966502" cy="8229600"/>
            </a:xfrm>
            <a:prstGeom prst="rect">
              <a:avLst/>
            </a:prstGeom>
          </p:spPr>
        </p:pic>
        <p:pic>
          <p:nvPicPr>
            <p:cNvPr id="70" name="Picture 69" descr="A picture containing shape&#10;&#10;Description automatically generated">
              <a:extLst>
                <a:ext uri="{FF2B5EF4-FFF2-40B4-BE49-F238E27FC236}">
                  <a16:creationId xmlns:a16="http://schemas.microsoft.com/office/drawing/2014/main" id="{82D82574-B4D1-881E-3F68-791BB8782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3923" y="0"/>
              <a:ext cx="5906477" cy="6874957"/>
            </a:xfrm>
            <a:prstGeom prst="rect">
              <a:avLst/>
            </a:prstGeom>
          </p:spPr>
        </p:pic>
      </p:grpSp>
      <p:sp>
        <p:nvSpPr>
          <p:cNvPr id="17" name="TextBox 16">
            <a:extLst>
              <a:ext uri="{FF2B5EF4-FFF2-40B4-BE49-F238E27FC236}">
                <a16:creationId xmlns:a16="http://schemas.microsoft.com/office/drawing/2014/main" id="{9A2D184D-5D03-AA4B-8352-5A7C1D2ADF31}"/>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242382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55">
            <a:extLst>
              <a:ext uri="{FF2B5EF4-FFF2-40B4-BE49-F238E27FC236}">
                <a16:creationId xmlns:a16="http://schemas.microsoft.com/office/drawing/2014/main" id="{E54F6318-16AE-B527-4C28-5BB68D158A30}"/>
              </a:ext>
            </a:extLst>
          </p:cNvPr>
          <p:cNvSpPr>
            <a:spLocks noGrp="1"/>
          </p:cNvSpPr>
          <p:nvPr>
            <p:ph type="body" sz="quarter" idx="10"/>
          </p:nvPr>
        </p:nvSpPr>
        <p:spPr/>
        <p:txBody>
          <a:bodyPr/>
          <a:lstStyle/>
          <a:p>
            <a:r>
              <a:rPr lang="en-US" dirty="0"/>
              <a:t>Presentation Subhead</a:t>
            </a:r>
          </a:p>
        </p:txBody>
      </p:sp>
      <p:sp>
        <p:nvSpPr>
          <p:cNvPr id="57" name="Text Placeholder 56">
            <a:extLst>
              <a:ext uri="{FF2B5EF4-FFF2-40B4-BE49-F238E27FC236}">
                <a16:creationId xmlns:a16="http://schemas.microsoft.com/office/drawing/2014/main" id="{409F48B3-429D-1BC1-A572-A104B41A12A2}"/>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59" name="Text Placeholder 58">
            <a:extLst>
              <a:ext uri="{FF2B5EF4-FFF2-40B4-BE49-F238E27FC236}">
                <a16:creationId xmlns:a16="http://schemas.microsoft.com/office/drawing/2014/main" id="{29C49896-3092-EBA3-3C25-0C6304F247D0}"/>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55" name="Title 54">
            <a:extLst>
              <a:ext uri="{FF2B5EF4-FFF2-40B4-BE49-F238E27FC236}">
                <a16:creationId xmlns:a16="http://schemas.microsoft.com/office/drawing/2014/main" id="{BC852809-F920-52ED-F27A-6695B85267CD}"/>
              </a:ext>
            </a:extLst>
          </p:cNvPr>
          <p:cNvSpPr>
            <a:spLocks noGrp="1"/>
          </p:cNvSpPr>
          <p:nvPr>
            <p:ph type="ctrTitle"/>
          </p:nvPr>
        </p:nvSpPr>
        <p:spPr/>
        <p:txBody>
          <a:bodyPr/>
          <a:lstStyle/>
          <a:p>
            <a:r>
              <a:rPr lang="en-US" dirty="0"/>
              <a:t>Longer Titles Have a Smaller Type Size and Can Bump to Two Lines</a:t>
            </a:r>
          </a:p>
        </p:txBody>
      </p:sp>
      <p:pic>
        <p:nvPicPr>
          <p:cNvPr id="12" name="Picture Placeholder 11">
            <a:extLst>
              <a:ext uri="{FF2B5EF4-FFF2-40B4-BE49-F238E27FC236}">
                <a16:creationId xmlns:a16="http://schemas.microsoft.com/office/drawing/2014/main" id="{36CF944D-E584-173D-7826-ED47897AC7B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484" r="484"/>
          <a:stretch/>
        </p:blipFill>
        <p:spPr/>
      </p:pic>
      <p:sp>
        <p:nvSpPr>
          <p:cNvPr id="58" name="Text Placeholder 57">
            <a:extLst>
              <a:ext uri="{FF2B5EF4-FFF2-40B4-BE49-F238E27FC236}">
                <a16:creationId xmlns:a16="http://schemas.microsoft.com/office/drawing/2014/main" id="{F3FE8BD5-33CD-309B-712F-19649E12BF1B}"/>
              </a:ext>
            </a:extLst>
          </p:cNvPr>
          <p:cNvSpPr>
            <a:spLocks noGrp="1"/>
          </p:cNvSpPr>
          <p:nvPr>
            <p:ph type="body" sz="quarter" idx="12"/>
          </p:nvPr>
        </p:nvSpPr>
        <p:spPr/>
        <p:txBody>
          <a:bodyPr/>
          <a:lstStyle/>
          <a:p>
            <a:r>
              <a:rPr lang="en-US" dirty="0"/>
              <a:t>Department</a:t>
            </a:r>
          </a:p>
        </p:txBody>
      </p:sp>
      <p:sp>
        <p:nvSpPr>
          <p:cNvPr id="60" name="Text Placeholder 59">
            <a:extLst>
              <a:ext uri="{FF2B5EF4-FFF2-40B4-BE49-F238E27FC236}">
                <a16:creationId xmlns:a16="http://schemas.microsoft.com/office/drawing/2014/main" id="{99667DE2-A06F-EBC3-CF0B-B50F6BF23C1E}"/>
              </a:ext>
            </a:extLst>
          </p:cNvPr>
          <p:cNvSpPr>
            <a:spLocks noGrp="1"/>
          </p:cNvSpPr>
          <p:nvPr>
            <p:ph type="body" sz="quarter" idx="14"/>
          </p:nvPr>
        </p:nvSpPr>
        <p:spPr/>
        <p:txBody>
          <a:bodyPr/>
          <a:lstStyle/>
          <a:p>
            <a:r>
              <a:rPr lang="en-US" dirty="0"/>
              <a:t>Department</a:t>
            </a:r>
          </a:p>
        </p:txBody>
      </p:sp>
      <p:grpSp>
        <p:nvGrpSpPr>
          <p:cNvPr id="4" name="Group 3">
            <a:extLst>
              <a:ext uri="{FF2B5EF4-FFF2-40B4-BE49-F238E27FC236}">
                <a16:creationId xmlns:a16="http://schemas.microsoft.com/office/drawing/2014/main" id="{147122AE-2D67-3B83-3309-55502E7160DC}"/>
              </a:ext>
            </a:extLst>
          </p:cNvPr>
          <p:cNvGrpSpPr/>
          <p:nvPr/>
        </p:nvGrpSpPr>
        <p:grpSpPr>
          <a:xfrm>
            <a:off x="8879305" y="0"/>
            <a:ext cx="5751095" cy="8229600"/>
            <a:chOff x="8879305" y="0"/>
            <a:chExt cx="5751095" cy="8229600"/>
          </a:xfrm>
        </p:grpSpPr>
        <p:pic>
          <p:nvPicPr>
            <p:cNvPr id="18" name="Picture 17">
              <a:extLst>
                <a:ext uri="{FF2B5EF4-FFF2-40B4-BE49-F238E27FC236}">
                  <a16:creationId xmlns:a16="http://schemas.microsoft.com/office/drawing/2014/main" id="{713E38D2-EC4D-44E5-FB5C-293D59C0514D}"/>
                </a:ext>
              </a:extLst>
            </p:cNvPr>
            <p:cNvPicPr>
              <a:picLocks noChangeAspect="1"/>
            </p:cNvPicPr>
            <p:nvPr/>
          </p:nvPicPr>
          <p:blipFill>
            <a:blip r:embed="rId3">
              <a:extLst>
                <a:ext uri="{28A0092B-C50C-407E-A947-70E740481C1C}">
                  <a14:useLocalDpi xmlns:a14="http://schemas.microsoft.com/office/drawing/2010/main" val="0"/>
                </a:ext>
              </a:extLst>
            </a:blip>
            <a:srcRect l="4" r="4"/>
            <a:stretch/>
          </p:blipFill>
          <p:spPr>
            <a:xfrm>
              <a:off x="9663898" y="0"/>
              <a:ext cx="4966502" cy="8229600"/>
            </a:xfrm>
            <a:prstGeom prst="rect">
              <a:avLst/>
            </a:prstGeom>
          </p:spPr>
        </p:pic>
        <p:pic>
          <p:nvPicPr>
            <p:cNvPr id="19" name="Picture 18">
              <a:extLst>
                <a:ext uri="{FF2B5EF4-FFF2-40B4-BE49-F238E27FC236}">
                  <a16:creationId xmlns:a16="http://schemas.microsoft.com/office/drawing/2014/main" id="{A0AAF76B-BA7F-7838-C233-BEB948ED1965}"/>
                </a:ext>
              </a:extLst>
            </p:cNvPr>
            <p:cNvPicPr>
              <a:picLocks noChangeAspect="1"/>
            </p:cNvPicPr>
            <p:nvPr/>
          </p:nvPicPr>
          <p:blipFill rotWithShape="1">
            <a:blip r:embed="rId4">
              <a:extLst>
                <a:ext uri="{28A0092B-C50C-407E-A947-70E740481C1C}">
                  <a14:useLocalDpi xmlns:a14="http://schemas.microsoft.com/office/drawing/2010/main" val="0"/>
                </a:ext>
              </a:extLst>
            </a:blip>
            <a:srcRect l="59706" r="976" b="13080"/>
            <a:stretch/>
          </p:blipFill>
          <p:spPr>
            <a:xfrm>
              <a:off x="8879305" y="1"/>
              <a:ext cx="5751095" cy="7153224"/>
            </a:xfrm>
            <a:prstGeom prst="rect">
              <a:avLst/>
            </a:prstGeom>
          </p:spPr>
        </p:pic>
      </p:grpSp>
      <p:cxnSp>
        <p:nvCxnSpPr>
          <p:cNvPr id="15" name="Straight Connector 14">
            <a:extLst>
              <a:ext uri="{FF2B5EF4-FFF2-40B4-BE49-F238E27FC236}">
                <a16:creationId xmlns:a16="http://schemas.microsoft.com/office/drawing/2014/main" id="{E2068853-954F-1A55-0161-7A3BB09B8836}"/>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FFB84F-B946-0BCF-9DD7-59EE5461FEE8}"/>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sp>
        <p:nvSpPr>
          <p:cNvPr id="17" name="TextBox 16">
            <a:extLst>
              <a:ext uri="{FF2B5EF4-FFF2-40B4-BE49-F238E27FC236}">
                <a16:creationId xmlns:a16="http://schemas.microsoft.com/office/drawing/2014/main" id="{FB96BE2C-D167-684D-B0EF-6A909C7DB716}"/>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25347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3C3CF68A-EC15-E968-8E89-CD1DF10D75C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52" b="52"/>
          <a:stretch/>
        </p:blipFill>
        <p:spPr>
          <a:xfrm>
            <a:off x="9665208" y="0"/>
            <a:ext cx="4965192" cy="7844590"/>
          </a:xfrm>
        </p:spPr>
      </p:pic>
      <p:grpSp>
        <p:nvGrpSpPr>
          <p:cNvPr id="4" name="Group 3">
            <a:extLst>
              <a:ext uri="{FF2B5EF4-FFF2-40B4-BE49-F238E27FC236}">
                <a16:creationId xmlns:a16="http://schemas.microsoft.com/office/drawing/2014/main" id="{94B2501B-6D48-9C73-AAF7-055B63714F9E}"/>
              </a:ext>
            </a:extLst>
          </p:cNvPr>
          <p:cNvGrpSpPr/>
          <p:nvPr/>
        </p:nvGrpSpPr>
        <p:grpSpPr>
          <a:xfrm>
            <a:off x="8854659" y="0"/>
            <a:ext cx="5775741" cy="8229600"/>
            <a:chOff x="8854659" y="0"/>
            <a:chExt cx="5775741" cy="8229600"/>
          </a:xfrm>
        </p:grpSpPr>
        <p:pic>
          <p:nvPicPr>
            <p:cNvPr id="18" name="Picture 17">
              <a:extLst>
                <a:ext uri="{FF2B5EF4-FFF2-40B4-BE49-F238E27FC236}">
                  <a16:creationId xmlns:a16="http://schemas.microsoft.com/office/drawing/2014/main" id="{713E38D2-EC4D-44E5-FB5C-293D59C0514D}"/>
                </a:ext>
              </a:extLst>
            </p:cNvPr>
            <p:cNvPicPr>
              <a:picLocks noChangeAspect="1"/>
            </p:cNvPicPr>
            <p:nvPr/>
          </p:nvPicPr>
          <p:blipFill>
            <a:blip r:embed="rId3">
              <a:extLst>
                <a:ext uri="{28A0092B-C50C-407E-A947-70E740481C1C}">
                  <a14:useLocalDpi xmlns:a14="http://schemas.microsoft.com/office/drawing/2010/main" val="0"/>
                </a:ext>
              </a:extLst>
            </a:blip>
            <a:srcRect l="4" r="4"/>
            <a:stretch/>
          </p:blipFill>
          <p:spPr>
            <a:xfrm>
              <a:off x="9663898" y="0"/>
              <a:ext cx="4966502" cy="8229600"/>
            </a:xfrm>
            <a:prstGeom prst="rect">
              <a:avLst/>
            </a:prstGeom>
          </p:spPr>
        </p:pic>
        <p:pic>
          <p:nvPicPr>
            <p:cNvPr id="19" name="Picture 18">
              <a:extLst>
                <a:ext uri="{FF2B5EF4-FFF2-40B4-BE49-F238E27FC236}">
                  <a16:creationId xmlns:a16="http://schemas.microsoft.com/office/drawing/2014/main" id="{24AEDF2C-DA77-3C97-C166-0EC7CE2D9084}"/>
                </a:ext>
              </a:extLst>
            </p:cNvPr>
            <p:cNvPicPr>
              <a:picLocks noChangeAspect="1"/>
            </p:cNvPicPr>
            <p:nvPr/>
          </p:nvPicPr>
          <p:blipFill rotWithShape="1">
            <a:blip r:embed="rId4">
              <a:extLst>
                <a:ext uri="{28A0092B-C50C-407E-A947-70E740481C1C}">
                  <a14:useLocalDpi xmlns:a14="http://schemas.microsoft.com/office/drawing/2010/main" val="0"/>
                </a:ext>
              </a:extLst>
            </a:blip>
            <a:srcRect l="59620" r="893" b="16461"/>
            <a:stretch/>
          </p:blipFill>
          <p:spPr>
            <a:xfrm>
              <a:off x="8854659" y="0"/>
              <a:ext cx="5775741" cy="6874957"/>
            </a:xfrm>
            <a:prstGeom prst="rect">
              <a:avLst/>
            </a:prstGeom>
          </p:spPr>
        </p:pic>
      </p:grpSp>
      <p:sp>
        <p:nvSpPr>
          <p:cNvPr id="56" name="Text Placeholder 55">
            <a:extLst>
              <a:ext uri="{FF2B5EF4-FFF2-40B4-BE49-F238E27FC236}">
                <a16:creationId xmlns:a16="http://schemas.microsoft.com/office/drawing/2014/main" id="{E54F6318-16AE-B527-4C28-5BB68D158A30}"/>
              </a:ext>
            </a:extLst>
          </p:cNvPr>
          <p:cNvSpPr>
            <a:spLocks noGrp="1"/>
          </p:cNvSpPr>
          <p:nvPr>
            <p:ph type="body" sz="quarter" idx="10"/>
          </p:nvPr>
        </p:nvSpPr>
        <p:spPr/>
        <p:txBody>
          <a:bodyPr/>
          <a:lstStyle/>
          <a:p>
            <a:r>
              <a:rPr lang="en-US" dirty="0"/>
              <a:t>Presentation Subhead</a:t>
            </a:r>
          </a:p>
        </p:txBody>
      </p:sp>
      <p:sp>
        <p:nvSpPr>
          <p:cNvPr id="57" name="Text Placeholder 56">
            <a:extLst>
              <a:ext uri="{FF2B5EF4-FFF2-40B4-BE49-F238E27FC236}">
                <a16:creationId xmlns:a16="http://schemas.microsoft.com/office/drawing/2014/main" id="{409F48B3-429D-1BC1-A572-A104B41A12A2}"/>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59" name="Text Placeholder 58">
            <a:extLst>
              <a:ext uri="{FF2B5EF4-FFF2-40B4-BE49-F238E27FC236}">
                <a16:creationId xmlns:a16="http://schemas.microsoft.com/office/drawing/2014/main" id="{29C49896-3092-EBA3-3C25-0C6304F247D0}"/>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55" name="Title 54">
            <a:extLst>
              <a:ext uri="{FF2B5EF4-FFF2-40B4-BE49-F238E27FC236}">
                <a16:creationId xmlns:a16="http://schemas.microsoft.com/office/drawing/2014/main" id="{BC852809-F920-52ED-F27A-6695B85267CD}"/>
              </a:ext>
            </a:extLst>
          </p:cNvPr>
          <p:cNvSpPr>
            <a:spLocks noGrp="1"/>
          </p:cNvSpPr>
          <p:nvPr>
            <p:ph type="ctrTitle"/>
          </p:nvPr>
        </p:nvSpPr>
        <p:spPr/>
        <p:txBody>
          <a:bodyPr/>
          <a:lstStyle/>
          <a:p>
            <a:r>
              <a:rPr lang="en-US" dirty="0"/>
              <a:t>Longer Titles Have a Smaller Type Size and Can Bump to Two Lines</a:t>
            </a:r>
          </a:p>
        </p:txBody>
      </p:sp>
      <p:sp>
        <p:nvSpPr>
          <p:cNvPr id="58" name="Text Placeholder 57">
            <a:extLst>
              <a:ext uri="{FF2B5EF4-FFF2-40B4-BE49-F238E27FC236}">
                <a16:creationId xmlns:a16="http://schemas.microsoft.com/office/drawing/2014/main" id="{F3FE8BD5-33CD-309B-712F-19649E12BF1B}"/>
              </a:ext>
            </a:extLst>
          </p:cNvPr>
          <p:cNvSpPr>
            <a:spLocks noGrp="1"/>
          </p:cNvSpPr>
          <p:nvPr>
            <p:ph type="body" sz="quarter" idx="12"/>
          </p:nvPr>
        </p:nvSpPr>
        <p:spPr/>
        <p:txBody>
          <a:bodyPr/>
          <a:lstStyle/>
          <a:p>
            <a:r>
              <a:rPr lang="en-US" dirty="0"/>
              <a:t>Department</a:t>
            </a:r>
          </a:p>
        </p:txBody>
      </p:sp>
      <p:sp>
        <p:nvSpPr>
          <p:cNvPr id="60" name="Text Placeholder 59">
            <a:extLst>
              <a:ext uri="{FF2B5EF4-FFF2-40B4-BE49-F238E27FC236}">
                <a16:creationId xmlns:a16="http://schemas.microsoft.com/office/drawing/2014/main" id="{99667DE2-A06F-EBC3-CF0B-B50F6BF23C1E}"/>
              </a:ext>
            </a:extLst>
          </p:cNvPr>
          <p:cNvSpPr>
            <a:spLocks noGrp="1"/>
          </p:cNvSpPr>
          <p:nvPr>
            <p:ph type="body" sz="quarter" idx="14"/>
          </p:nvPr>
        </p:nvSpPr>
        <p:spPr/>
        <p:txBody>
          <a:bodyPr/>
          <a:lstStyle/>
          <a:p>
            <a:r>
              <a:rPr lang="en-US" dirty="0"/>
              <a:t>Department</a:t>
            </a:r>
          </a:p>
        </p:txBody>
      </p:sp>
      <p:cxnSp>
        <p:nvCxnSpPr>
          <p:cNvPr id="15" name="Straight Connector 14">
            <a:extLst>
              <a:ext uri="{FF2B5EF4-FFF2-40B4-BE49-F238E27FC236}">
                <a16:creationId xmlns:a16="http://schemas.microsoft.com/office/drawing/2014/main" id="{E2068853-954F-1A55-0161-7A3BB09B8836}"/>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FFB84F-B946-0BCF-9DD7-59EE5461FEE8}"/>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sp>
        <p:nvSpPr>
          <p:cNvPr id="17" name="TextBox 16">
            <a:extLst>
              <a:ext uri="{FF2B5EF4-FFF2-40B4-BE49-F238E27FC236}">
                <a16:creationId xmlns:a16="http://schemas.microsoft.com/office/drawing/2014/main" id="{46CDC561-E66A-764E-A135-9044F8D39E33}"/>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28070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032D"/>
        </a:solidFill>
        <a:effectLst/>
      </p:bgPr>
    </p:bg>
    <p:spTree>
      <p:nvGrpSpPr>
        <p:cNvPr id="1" name=""/>
        <p:cNvGrpSpPr/>
        <p:nvPr/>
      </p:nvGrpSpPr>
      <p:grpSpPr>
        <a:xfrm>
          <a:off x="0" y="0"/>
          <a:ext cx="0" cy="0"/>
          <a:chOff x="0" y="0"/>
          <a:chExt cx="0" cy="0"/>
        </a:xfrm>
      </p:grpSpPr>
      <p:pic>
        <p:nvPicPr>
          <p:cNvPr id="21" name="Picture Placeholder 20" descr="A picture containing invertebrate, arthropod, light, branchiopod crustacean&#10;&#10;Description automatically generated">
            <a:extLst>
              <a:ext uri="{FF2B5EF4-FFF2-40B4-BE49-F238E27FC236}">
                <a16:creationId xmlns:a16="http://schemas.microsoft.com/office/drawing/2014/main" id="{8F5196CE-B576-D94D-AD22-8085AFB277B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10" name="Title 9">
            <a:extLst>
              <a:ext uri="{FF2B5EF4-FFF2-40B4-BE49-F238E27FC236}">
                <a16:creationId xmlns:a16="http://schemas.microsoft.com/office/drawing/2014/main" id="{08C909FF-9858-C17A-75DE-57EBD5DC794D}"/>
              </a:ext>
            </a:extLst>
          </p:cNvPr>
          <p:cNvSpPr>
            <a:spLocks noGrp="1"/>
          </p:cNvSpPr>
          <p:nvPr>
            <p:ph type="ctrTitle"/>
          </p:nvPr>
        </p:nvSpPr>
        <p:spPr/>
        <p:txBody>
          <a:bodyPr/>
          <a:lstStyle/>
          <a:p>
            <a:r>
              <a:rPr lang="en-US" dirty="0"/>
              <a:t>Presentation Title</a:t>
            </a:r>
          </a:p>
        </p:txBody>
      </p:sp>
      <p:sp>
        <p:nvSpPr>
          <p:cNvPr id="11" name="Text Placeholder 10">
            <a:extLst>
              <a:ext uri="{FF2B5EF4-FFF2-40B4-BE49-F238E27FC236}">
                <a16:creationId xmlns:a16="http://schemas.microsoft.com/office/drawing/2014/main" id="{1D0034D7-A74F-88E2-1DE5-FC1A6BE553D6}"/>
              </a:ext>
            </a:extLst>
          </p:cNvPr>
          <p:cNvSpPr>
            <a:spLocks noGrp="1"/>
          </p:cNvSpPr>
          <p:nvPr>
            <p:ph type="body" sz="quarter" idx="10"/>
          </p:nvPr>
        </p:nvSpPr>
        <p:spPr/>
        <p:txBody>
          <a:bodyPr/>
          <a:lstStyle/>
          <a:p>
            <a:r>
              <a:rPr lang="en-US" dirty="0"/>
              <a:t>Presentation Subhead</a:t>
            </a:r>
          </a:p>
        </p:txBody>
      </p:sp>
      <p:sp>
        <p:nvSpPr>
          <p:cNvPr id="12" name="Text Placeholder 11">
            <a:extLst>
              <a:ext uri="{FF2B5EF4-FFF2-40B4-BE49-F238E27FC236}">
                <a16:creationId xmlns:a16="http://schemas.microsoft.com/office/drawing/2014/main" id="{238F422C-E7BD-AB97-52F9-9F7ECEC532D4}"/>
              </a:ext>
            </a:extLst>
          </p:cNvPr>
          <p:cNvSpPr>
            <a:spLocks noGrp="1"/>
          </p:cNvSpPr>
          <p:nvPr>
            <p:ph type="body" sz="quarter" idx="11"/>
          </p:nvPr>
        </p:nvSpPr>
        <p:spPr/>
        <p:txBody>
          <a:bodyPr/>
          <a:lstStyle/>
          <a:p>
            <a:r>
              <a:rPr lang="en-US" dirty="0" err="1"/>
              <a:t>Firstname</a:t>
            </a:r>
            <a:r>
              <a:rPr lang="en-US" dirty="0"/>
              <a:t> </a:t>
            </a:r>
            <a:r>
              <a:rPr lang="en-US" dirty="0" err="1"/>
              <a:t>Lastname</a:t>
            </a:r>
            <a:endParaRPr lang="en-US" dirty="0"/>
          </a:p>
        </p:txBody>
      </p:sp>
      <p:sp>
        <p:nvSpPr>
          <p:cNvPr id="13" name="Text Placeholder 12">
            <a:extLst>
              <a:ext uri="{FF2B5EF4-FFF2-40B4-BE49-F238E27FC236}">
                <a16:creationId xmlns:a16="http://schemas.microsoft.com/office/drawing/2014/main" id="{EA599552-6D52-5DE1-3EB9-FF4D7C6E2879}"/>
              </a:ext>
            </a:extLst>
          </p:cNvPr>
          <p:cNvSpPr>
            <a:spLocks noGrp="1"/>
          </p:cNvSpPr>
          <p:nvPr>
            <p:ph type="body" sz="quarter" idx="12"/>
          </p:nvPr>
        </p:nvSpPr>
        <p:spPr/>
        <p:txBody>
          <a:bodyPr/>
          <a:lstStyle/>
          <a:p>
            <a:r>
              <a:rPr lang="en-US" dirty="0"/>
              <a:t>Department</a:t>
            </a:r>
          </a:p>
        </p:txBody>
      </p:sp>
      <p:sp>
        <p:nvSpPr>
          <p:cNvPr id="14" name="Text Placeholder 13">
            <a:extLst>
              <a:ext uri="{FF2B5EF4-FFF2-40B4-BE49-F238E27FC236}">
                <a16:creationId xmlns:a16="http://schemas.microsoft.com/office/drawing/2014/main" id="{5DF863B2-9227-C9E7-BA95-2418C9597098}"/>
              </a:ext>
            </a:extLst>
          </p:cNvPr>
          <p:cNvSpPr>
            <a:spLocks noGrp="1"/>
          </p:cNvSpPr>
          <p:nvPr>
            <p:ph type="body" sz="quarter" idx="13"/>
          </p:nvPr>
        </p:nvSpPr>
        <p:spPr/>
        <p:txBody>
          <a:bodyPr/>
          <a:lstStyle/>
          <a:p>
            <a:r>
              <a:rPr lang="en-US" dirty="0" err="1"/>
              <a:t>Firstname</a:t>
            </a:r>
            <a:r>
              <a:rPr lang="en-US" dirty="0"/>
              <a:t> </a:t>
            </a:r>
            <a:r>
              <a:rPr lang="en-US" dirty="0" err="1"/>
              <a:t>Lastname</a:t>
            </a:r>
            <a:endParaRPr lang="en-US" dirty="0"/>
          </a:p>
        </p:txBody>
      </p:sp>
      <p:sp>
        <p:nvSpPr>
          <p:cNvPr id="15" name="Text Placeholder 14">
            <a:extLst>
              <a:ext uri="{FF2B5EF4-FFF2-40B4-BE49-F238E27FC236}">
                <a16:creationId xmlns:a16="http://schemas.microsoft.com/office/drawing/2014/main" id="{514FB2AA-0606-FCAA-2A0B-5B17EF757B88}"/>
              </a:ext>
            </a:extLst>
          </p:cNvPr>
          <p:cNvSpPr>
            <a:spLocks noGrp="1"/>
          </p:cNvSpPr>
          <p:nvPr>
            <p:ph type="body" sz="quarter" idx="14"/>
          </p:nvPr>
        </p:nvSpPr>
        <p:spPr/>
        <p:txBody>
          <a:bodyPr/>
          <a:lstStyle/>
          <a:p>
            <a:r>
              <a:rPr lang="en-US" dirty="0"/>
              <a:t>Department</a:t>
            </a:r>
          </a:p>
        </p:txBody>
      </p:sp>
      <p:cxnSp>
        <p:nvCxnSpPr>
          <p:cNvPr id="17" name="Straight Connector 16">
            <a:extLst>
              <a:ext uri="{FF2B5EF4-FFF2-40B4-BE49-F238E27FC236}">
                <a16:creationId xmlns:a16="http://schemas.microsoft.com/office/drawing/2014/main" id="{DFAEA411-2766-A551-E7AB-4AC1B210A7CD}"/>
              </a:ext>
            </a:extLst>
          </p:cNvPr>
          <p:cNvCxnSpPr>
            <a:cxnSpLocks/>
          </p:cNvCxnSpPr>
          <p:nvPr/>
        </p:nvCxnSpPr>
        <p:spPr>
          <a:xfrm>
            <a:off x="6887828" y="6879557"/>
            <a:ext cx="0" cy="676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8FD47E6-3DFF-D27B-1B46-C3C8B3F88401}"/>
              </a:ext>
            </a:extLst>
          </p:cNvPr>
          <p:cNvSpPr txBox="1"/>
          <p:nvPr/>
        </p:nvSpPr>
        <p:spPr>
          <a:xfrm>
            <a:off x="7548493" y="6923370"/>
            <a:ext cx="1132041" cy="493295"/>
          </a:xfrm>
          <a:prstGeom prst="rect">
            <a:avLst/>
          </a:prstGeom>
        </p:spPr>
        <p:txBody>
          <a:bodyPr vert="horz" lIns="0" tIns="0" rIns="0" bIns="0" rtlCol="0" anchor="t" anchorCtr="0">
            <a:noAutofit/>
          </a:bodyPr>
          <a:lstStyle>
            <a:lvl1pPr lvl="0" indent="0" defTabSz="1097280">
              <a:lnSpc>
                <a:spcPct val="90000"/>
              </a:lnSpc>
              <a:spcBef>
                <a:spcPct val="0"/>
              </a:spcBef>
              <a:buFont typeface="Arial" panose="020B0604020202020204" pitchFamily="34" charset="0"/>
              <a:buNone/>
              <a:defRPr sz="1600" b="0" cap="none" baseline="0">
                <a:solidFill>
                  <a:srgbClr val="0A032C"/>
                </a:solidFill>
                <a:latin typeface="Arial" panose="020B0604020202020204" pitchFamily="34" charset="0"/>
                <a:ea typeface="+mj-ea"/>
                <a:cs typeface="Arial" panose="020B0604020202020204" pitchFamily="34" charset="0"/>
              </a:defRPr>
            </a:lvl1pPr>
            <a:lvl2pPr marL="822960" indent="-274320" defTabSz="1097280">
              <a:lnSpc>
                <a:spcPct val="90000"/>
              </a:lnSpc>
              <a:spcBef>
                <a:spcPts val="600"/>
              </a:spcBef>
              <a:buFont typeface="Arial" panose="020B0604020202020204" pitchFamily="34" charset="0"/>
              <a:buChar char="•"/>
              <a:defRPr sz="2880">
                <a:latin typeface="Arial" panose="020B0604020202020204" pitchFamily="34" charset="0"/>
                <a:cs typeface="Arial" panose="020B0604020202020204" pitchFamily="34" charset="0"/>
              </a:defRPr>
            </a:lvl2pPr>
            <a:lvl3pPr marL="1371600" indent="-274320" defTabSz="1097280">
              <a:lnSpc>
                <a:spcPct val="9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92024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4pPr>
            <a:lvl5pPr marL="2468880" indent="-274320" defTabSz="1097280">
              <a:lnSpc>
                <a:spcPct val="90000"/>
              </a:lnSpc>
              <a:spcBef>
                <a:spcPts val="600"/>
              </a:spcBef>
              <a:buFont typeface="Arial" panose="020B0604020202020204" pitchFamily="34" charset="0"/>
              <a:buChar char="•"/>
              <a:defRPr sz="2160">
                <a:latin typeface="Arial" panose="020B0604020202020204" pitchFamily="34" charset="0"/>
                <a:cs typeface="Arial" panose="020B0604020202020204" pitchFamily="34" charset="0"/>
              </a:defRPr>
            </a:lvl5pPr>
            <a:lvl6pPr marL="3017520" indent="-274320" defTabSz="1097280">
              <a:lnSpc>
                <a:spcPct val="90000"/>
              </a:lnSpc>
              <a:spcBef>
                <a:spcPts val="600"/>
              </a:spcBef>
              <a:buFont typeface="Arial" panose="020B0604020202020204" pitchFamily="34" charset="0"/>
              <a:buChar char="•"/>
              <a:defRPr sz="2160"/>
            </a:lvl6pPr>
            <a:lvl7pPr marL="3566160" indent="-274320" defTabSz="1097280">
              <a:lnSpc>
                <a:spcPct val="90000"/>
              </a:lnSpc>
              <a:spcBef>
                <a:spcPts val="600"/>
              </a:spcBef>
              <a:buFont typeface="Arial" panose="020B0604020202020204" pitchFamily="34" charset="0"/>
              <a:buChar char="•"/>
              <a:defRPr sz="2160"/>
            </a:lvl7pPr>
            <a:lvl8pPr marL="4114800" indent="-274320" defTabSz="1097280">
              <a:lnSpc>
                <a:spcPct val="90000"/>
              </a:lnSpc>
              <a:spcBef>
                <a:spcPts val="600"/>
              </a:spcBef>
              <a:buFont typeface="Arial" panose="020B0604020202020204" pitchFamily="34" charset="0"/>
              <a:buChar char="•"/>
              <a:defRPr sz="2160"/>
            </a:lvl8pPr>
            <a:lvl9pPr marL="4663440" indent="-274320" defTabSz="1097280">
              <a:lnSpc>
                <a:spcPct val="90000"/>
              </a:lnSpc>
              <a:spcBef>
                <a:spcPts val="600"/>
              </a:spcBef>
              <a:buFont typeface="Arial" panose="020B0604020202020204" pitchFamily="34" charset="0"/>
              <a:buChar char="•"/>
              <a:defRPr sz="2160"/>
            </a:lvl9pPr>
          </a:lstStyle>
          <a:p>
            <a:r>
              <a:rPr lang="en-US" dirty="0">
                <a:solidFill>
                  <a:schemeClr val="bg1"/>
                </a:solidFill>
              </a:rPr>
              <a:t>Month DD</a:t>
            </a:r>
            <a:br>
              <a:rPr lang="en-US" dirty="0">
                <a:solidFill>
                  <a:schemeClr val="bg1"/>
                </a:solidFill>
              </a:rPr>
            </a:br>
            <a:r>
              <a:rPr lang="en-US" dirty="0">
                <a:solidFill>
                  <a:schemeClr val="bg1"/>
                </a:solidFill>
              </a:rPr>
              <a:t>YYYY</a:t>
            </a:r>
          </a:p>
        </p:txBody>
      </p:sp>
      <p:sp>
        <p:nvSpPr>
          <p:cNvPr id="19" name="TextBox 18">
            <a:extLst>
              <a:ext uri="{FF2B5EF4-FFF2-40B4-BE49-F238E27FC236}">
                <a16:creationId xmlns:a16="http://schemas.microsoft.com/office/drawing/2014/main" id="{0E4D3A78-E35C-D44E-A716-9029903FBB54}"/>
              </a:ext>
            </a:extLst>
          </p:cNvPr>
          <p:cNvSpPr txBox="1"/>
          <p:nvPr/>
        </p:nvSpPr>
        <p:spPr>
          <a:xfrm>
            <a:off x="4008877" y="8398042"/>
            <a:ext cx="7610288" cy="646331"/>
          </a:xfrm>
          <a:prstGeom prst="rect">
            <a:avLst/>
          </a:prstGeom>
          <a:solidFill>
            <a:schemeClr val="bg1"/>
          </a:solid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MOVE DIVIDER LINE &amp; DATE TO THE LEFT OR RIGHT AS NEEDED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WHEN ADDING OR DELETING NAMES</a:t>
            </a:r>
          </a:p>
        </p:txBody>
      </p:sp>
    </p:spTree>
    <p:extLst>
      <p:ext uri="{BB962C8B-B14F-4D97-AF65-F5344CB8AC3E}">
        <p14:creationId xmlns:p14="http://schemas.microsoft.com/office/powerpoint/2010/main" val="173434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55C5-B0EF-8523-4C41-7544828967B7}"/>
              </a:ext>
            </a:extLst>
          </p:cNvPr>
          <p:cNvSpPr>
            <a:spLocks noGrp="1"/>
          </p:cNvSpPr>
          <p:nvPr>
            <p:ph type="title"/>
          </p:nvPr>
        </p:nvSpPr>
        <p:spPr/>
        <p:txBody>
          <a:bodyPr/>
          <a:lstStyle/>
          <a:p>
            <a:r>
              <a:rPr lang="en-US" dirty="0"/>
              <a:t>Our Founders: Jim and Virginia Stowers</a:t>
            </a:r>
          </a:p>
        </p:txBody>
      </p:sp>
      <p:sp>
        <p:nvSpPr>
          <p:cNvPr id="7" name="Content Placeholder 6">
            <a:extLst>
              <a:ext uri="{FF2B5EF4-FFF2-40B4-BE49-F238E27FC236}">
                <a16:creationId xmlns:a16="http://schemas.microsoft.com/office/drawing/2014/main" id="{2444370F-846A-9B30-FBF3-DC91CF81B073}"/>
              </a:ext>
            </a:extLst>
          </p:cNvPr>
          <p:cNvSpPr>
            <a:spLocks noGrp="1"/>
          </p:cNvSpPr>
          <p:nvPr>
            <p:ph idx="1"/>
          </p:nvPr>
        </p:nvSpPr>
        <p:spPr/>
        <p:txBody>
          <a:bodyPr/>
          <a:lstStyle/>
          <a:p>
            <a:r>
              <a:rPr lang="en-US" dirty="0"/>
              <a:t>The Stowers Institute for Medical Research was born from the audacious vision of our founders, James E. Stowers Jr. and his wife Virginia, who wanted to provide an environment of extraordinary scientific research.</a:t>
            </a:r>
          </a:p>
          <a:p>
            <a:r>
              <a:rPr lang="en-US" dirty="0"/>
              <a:t>Jim trained as a physician before launching and steadfastly nurturing American Century Investments into a highly successful, global asset management firm. Virginia had a career as a registered nurse. So, the couple had a profound understanding of the role that foundational biomedical research plays in generating new therapies and saving lives. But it was their personal experiences with cancer that solidified their decision in 1994 to dedicate their personal fortune toward creating one of the world’s most influential centers for foundational research.</a:t>
            </a:r>
          </a:p>
          <a:p>
            <a:r>
              <a:rPr lang="en-US" dirty="0"/>
              <a:t>Over the next decade, our founders endowed the Institute with gifts totaling over $2 billion, placing these visionary philanthropists in the top ranks of the world’s most generous givers. Today, more than two decades later, their vision has become a remarkable reality. And with the same pioneering spirit of our founders, Stowers scientists are catalysts for discoveries that are transforming our understanding of human health and disease.</a:t>
            </a:r>
          </a:p>
        </p:txBody>
      </p:sp>
      <p:sp>
        <p:nvSpPr>
          <p:cNvPr id="4" name="Slide Number Placeholder 3">
            <a:extLst>
              <a:ext uri="{FF2B5EF4-FFF2-40B4-BE49-F238E27FC236}">
                <a16:creationId xmlns:a16="http://schemas.microsoft.com/office/drawing/2014/main" id="{CFF3C055-7E81-388D-1CEB-8CF983E2E09B}"/>
              </a:ext>
            </a:extLst>
          </p:cNvPr>
          <p:cNvSpPr>
            <a:spLocks noGrp="1"/>
          </p:cNvSpPr>
          <p:nvPr>
            <p:ph type="sldNum" sz="quarter" idx="11"/>
          </p:nvPr>
        </p:nvSpPr>
        <p:spPr/>
        <p:txBody>
          <a:bodyPr/>
          <a:lstStyle/>
          <a:p>
            <a:fld id="{E6962C64-B247-4324-B338-045EE32F998E}" type="slidenum">
              <a:rPr lang="en-US" smtClean="0"/>
              <a:pPr/>
              <a:t>7</a:t>
            </a:fld>
            <a:endParaRPr lang="en-US"/>
          </a:p>
        </p:txBody>
      </p:sp>
      <p:sp>
        <p:nvSpPr>
          <p:cNvPr id="50" name="Content Placeholder 53">
            <a:extLst>
              <a:ext uri="{FF2B5EF4-FFF2-40B4-BE49-F238E27FC236}">
                <a16:creationId xmlns:a16="http://schemas.microsoft.com/office/drawing/2014/main" id="{73949CB9-5A9A-F8FD-4806-F3BC927829B8}"/>
              </a:ext>
            </a:extLst>
          </p:cNvPr>
          <p:cNvSpPr txBox="1">
            <a:spLocks/>
          </p:cNvSpPr>
          <p:nvPr/>
        </p:nvSpPr>
        <p:spPr>
          <a:xfrm>
            <a:off x="3212431" y="7616891"/>
            <a:ext cx="7640050" cy="304640"/>
          </a:xfrm>
          <a:prstGeom prst="rect">
            <a:avLst/>
          </a:prstGeom>
        </p:spPr>
        <p:txBody>
          <a:bodyPr lIns="0" tIns="0" rIns="0" bIns="0" anchor="b" anchorCtr="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1000" dirty="0">
                <a:solidFill>
                  <a:schemeClr val="bg1">
                    <a:lumMod val="75000"/>
                  </a:schemeClr>
                </a:solidFill>
              </a:rPr>
              <a:t>Confidential. Stowers Institute for Medical Research. Optional notes field, one line or two</a:t>
            </a:r>
          </a:p>
        </p:txBody>
      </p:sp>
    </p:spTree>
    <p:extLst>
      <p:ext uri="{BB962C8B-B14F-4D97-AF65-F5344CB8AC3E}">
        <p14:creationId xmlns:p14="http://schemas.microsoft.com/office/powerpoint/2010/main" val="402428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67658E1-EE21-6963-02FC-968C8A37BD93}"/>
              </a:ext>
            </a:extLst>
          </p:cNvPr>
          <p:cNvSpPr>
            <a:spLocks noGrp="1"/>
          </p:cNvSpPr>
          <p:nvPr>
            <p:ph type="title"/>
          </p:nvPr>
        </p:nvSpPr>
        <p:spPr/>
        <p:txBody>
          <a:bodyPr/>
          <a:lstStyle/>
          <a:p>
            <a:r>
              <a:rPr lang="en-US" dirty="0"/>
              <a:t>Our Founders: Jim and Virginia Stowers</a:t>
            </a:r>
          </a:p>
        </p:txBody>
      </p:sp>
      <p:sp>
        <p:nvSpPr>
          <p:cNvPr id="6" name="Content Placeholder 5">
            <a:extLst>
              <a:ext uri="{FF2B5EF4-FFF2-40B4-BE49-F238E27FC236}">
                <a16:creationId xmlns:a16="http://schemas.microsoft.com/office/drawing/2014/main" id="{69336847-B166-0F1D-A1B4-E60D51653053}"/>
              </a:ext>
            </a:extLst>
          </p:cNvPr>
          <p:cNvSpPr>
            <a:spLocks noGrp="1"/>
          </p:cNvSpPr>
          <p:nvPr>
            <p:ph idx="1"/>
          </p:nvPr>
        </p:nvSpPr>
        <p:spPr/>
        <p:txBody>
          <a:bodyPr/>
          <a:lstStyle/>
          <a:p>
            <a:r>
              <a:rPr lang="en-US" dirty="0"/>
              <a:t>A Background in Medicine</a:t>
            </a:r>
          </a:p>
        </p:txBody>
      </p:sp>
      <p:sp>
        <p:nvSpPr>
          <p:cNvPr id="7" name="Content Placeholder 6">
            <a:extLst>
              <a:ext uri="{FF2B5EF4-FFF2-40B4-BE49-F238E27FC236}">
                <a16:creationId xmlns:a16="http://schemas.microsoft.com/office/drawing/2014/main" id="{36276C07-3A82-074D-2F7B-BC79FCC0348D}"/>
              </a:ext>
            </a:extLst>
          </p:cNvPr>
          <p:cNvSpPr>
            <a:spLocks noGrp="1"/>
          </p:cNvSpPr>
          <p:nvPr>
            <p:ph idx="13"/>
          </p:nvPr>
        </p:nvSpPr>
        <p:spPr/>
        <p:txBody>
          <a:bodyPr/>
          <a:lstStyle/>
          <a:p>
            <a:r>
              <a:rPr lang="en-US" dirty="0"/>
              <a:t>The Stowers Institute for Medical Research was born from the audacious vision of our founders, James E. towers Jr. and his wife Virginia, who wanted to provide an environment of extraordinary scientific research.</a:t>
            </a:r>
          </a:p>
          <a:p>
            <a:r>
              <a:rPr lang="en-US" dirty="0"/>
              <a:t>Jim trained as a physician before launching and steadfastly nurturing American Century Investments into a highly successful, global asset management firm.</a:t>
            </a:r>
          </a:p>
          <a:p>
            <a:r>
              <a:rPr lang="en-US" dirty="0"/>
              <a:t>Virginia had a career as a registered nurse. So, the couple had a profound understanding of the role that foundational biomedical research plays in generating new therapies and saving lives.</a:t>
            </a:r>
          </a:p>
        </p:txBody>
      </p:sp>
      <p:sp>
        <p:nvSpPr>
          <p:cNvPr id="8" name="Content Placeholder 7">
            <a:extLst>
              <a:ext uri="{FF2B5EF4-FFF2-40B4-BE49-F238E27FC236}">
                <a16:creationId xmlns:a16="http://schemas.microsoft.com/office/drawing/2014/main" id="{BC821F70-0C4C-DA51-50E6-0EA87C2A1534}"/>
              </a:ext>
            </a:extLst>
          </p:cNvPr>
          <p:cNvSpPr>
            <a:spLocks noGrp="1"/>
          </p:cNvSpPr>
          <p:nvPr>
            <p:ph idx="14"/>
          </p:nvPr>
        </p:nvSpPr>
        <p:spPr/>
        <p:txBody>
          <a:bodyPr/>
          <a:lstStyle/>
          <a:p>
            <a:pPr lvl="0"/>
            <a:r>
              <a:rPr lang="en-US" dirty="0"/>
              <a:t>Personal Connection</a:t>
            </a:r>
          </a:p>
        </p:txBody>
      </p:sp>
      <p:sp>
        <p:nvSpPr>
          <p:cNvPr id="9" name="Content Placeholder 8">
            <a:extLst>
              <a:ext uri="{FF2B5EF4-FFF2-40B4-BE49-F238E27FC236}">
                <a16:creationId xmlns:a16="http://schemas.microsoft.com/office/drawing/2014/main" id="{BF3CFEA9-50AA-B783-79A4-A3B17383322A}"/>
              </a:ext>
            </a:extLst>
          </p:cNvPr>
          <p:cNvSpPr>
            <a:spLocks noGrp="1"/>
          </p:cNvSpPr>
          <p:nvPr>
            <p:ph idx="15"/>
          </p:nvPr>
        </p:nvSpPr>
        <p:spPr/>
        <p:txBody>
          <a:bodyPr/>
          <a:lstStyle/>
          <a:p>
            <a:r>
              <a:rPr lang="en-US" dirty="0"/>
              <a:t>But it was their personal experiences with cancer that solidified their decision in 1994 to dedicate their personal fortune toward creating one of the world’s most influential centers for foundational research.</a:t>
            </a:r>
          </a:p>
          <a:p>
            <a:r>
              <a:rPr lang="en-US" dirty="0"/>
              <a:t>Over the next decade, our founders endowed the Institute with gifts totaling over $2 billion, placing these visionary philanthropists in the top ranks of the world’s most generous givers. Today, their vision has become a remarkable reality. And with the same pioneering spirit of our founders, Stowers scientists are catalysts for discoveries that are transforming our understanding </a:t>
            </a:r>
            <a:br>
              <a:rPr lang="en-US" dirty="0"/>
            </a:br>
            <a:r>
              <a:rPr lang="en-US" dirty="0"/>
              <a:t>of human health and disease.</a:t>
            </a:r>
          </a:p>
        </p:txBody>
      </p:sp>
      <p:sp>
        <p:nvSpPr>
          <p:cNvPr id="4" name="Slide Number Placeholder 3">
            <a:extLst>
              <a:ext uri="{FF2B5EF4-FFF2-40B4-BE49-F238E27FC236}">
                <a16:creationId xmlns:a16="http://schemas.microsoft.com/office/drawing/2014/main" id="{53AA3464-C36A-16E2-4FCC-80EF6F56B886}"/>
              </a:ext>
            </a:extLst>
          </p:cNvPr>
          <p:cNvSpPr>
            <a:spLocks noGrp="1"/>
          </p:cNvSpPr>
          <p:nvPr>
            <p:ph type="sldNum" sz="quarter" idx="17"/>
          </p:nvPr>
        </p:nvSpPr>
        <p:spPr/>
        <p:txBody>
          <a:bodyPr/>
          <a:lstStyle/>
          <a:p>
            <a:fld id="{E6962C64-B247-4324-B338-045EE32F998E}" type="slidenum">
              <a:rPr lang="en-US" smtClean="0"/>
              <a:pPr/>
              <a:t>8</a:t>
            </a:fld>
            <a:endParaRPr lang="en-US" dirty="0"/>
          </a:p>
        </p:txBody>
      </p:sp>
      <p:sp>
        <p:nvSpPr>
          <p:cNvPr id="97" name="Content Placeholder 53">
            <a:extLst>
              <a:ext uri="{FF2B5EF4-FFF2-40B4-BE49-F238E27FC236}">
                <a16:creationId xmlns:a16="http://schemas.microsoft.com/office/drawing/2014/main" id="{BA60B091-6733-0069-9C93-7E695D31A088}"/>
              </a:ext>
            </a:extLst>
          </p:cNvPr>
          <p:cNvSpPr txBox="1">
            <a:spLocks/>
          </p:cNvSpPr>
          <p:nvPr/>
        </p:nvSpPr>
        <p:spPr>
          <a:xfrm>
            <a:off x="4559968" y="7674119"/>
            <a:ext cx="7640050" cy="304640"/>
          </a:xfrm>
          <a:prstGeom prst="rect">
            <a:avLst/>
          </a:prstGeom>
        </p:spPr>
        <p:txBody>
          <a:bodyPr lIns="0" tIns="0" rIns="0" bIns="0" anchor="b" anchorCtr="0"/>
          <a:lstStyle>
            <a:lvl1pPr marL="0" indent="0" algn="l" defTabSz="1097280" rtl="0" eaLnBrk="1" latinLnBrk="0" hangingPunct="1">
              <a:lnSpc>
                <a:spcPct val="120000"/>
              </a:lnSpc>
              <a:spcBef>
                <a:spcPts val="1200"/>
              </a:spcBef>
              <a:buFont typeface="Arial" panose="020B0604020202020204" pitchFamily="34" charset="0"/>
              <a:buNone/>
              <a:defRPr sz="336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1800"/>
              </a:spcBef>
              <a:buFont typeface="Franklin Gothic Book" panose="020B0503020102020204" pitchFamily="34" charset="0"/>
              <a:buChar char="―"/>
              <a:defRPr sz="288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000" dirty="0">
                <a:solidFill>
                  <a:schemeClr val="bg1">
                    <a:lumMod val="75000"/>
                  </a:schemeClr>
                </a:solidFill>
              </a:rPr>
              <a:t>Confidential. Stowers Institute for Medical Research. Optional notes field, one line or two. Confidential. Stowers </a:t>
            </a:r>
            <a:br>
              <a:rPr lang="en-US" sz="1000" dirty="0">
                <a:solidFill>
                  <a:schemeClr val="bg1">
                    <a:lumMod val="75000"/>
                  </a:schemeClr>
                </a:solidFill>
              </a:rPr>
            </a:br>
            <a:r>
              <a:rPr lang="en-US" sz="1000" dirty="0">
                <a:solidFill>
                  <a:schemeClr val="bg1">
                    <a:lumMod val="75000"/>
                  </a:schemeClr>
                </a:solidFill>
              </a:rPr>
              <a:t>Institute for Medical Research. Optional notes field, one line or two</a:t>
            </a:r>
          </a:p>
        </p:txBody>
      </p:sp>
    </p:spTree>
    <p:extLst>
      <p:ext uri="{BB962C8B-B14F-4D97-AF65-F5344CB8AC3E}">
        <p14:creationId xmlns:p14="http://schemas.microsoft.com/office/powerpoint/2010/main" val="377867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D3C31C-3043-4D65-37C1-3727FB0498A2}"/>
              </a:ext>
            </a:extLst>
          </p:cNvPr>
          <p:cNvSpPr>
            <a:spLocks noGrp="1"/>
          </p:cNvSpPr>
          <p:nvPr>
            <p:ph type="title"/>
          </p:nvPr>
        </p:nvSpPr>
        <p:spPr/>
        <p:txBody>
          <a:bodyPr/>
          <a:lstStyle/>
          <a:p>
            <a:r>
              <a:rPr lang="en-US" dirty="0"/>
              <a:t>A Bold Vision and a</a:t>
            </a:r>
            <a:br>
              <a:rPr lang="en-US" dirty="0"/>
            </a:br>
            <a:r>
              <a:rPr lang="en-US" dirty="0"/>
              <a:t>Generous Gift</a:t>
            </a:r>
          </a:p>
        </p:txBody>
      </p:sp>
      <p:sp>
        <p:nvSpPr>
          <p:cNvPr id="12" name="Content Placeholder 11">
            <a:extLst>
              <a:ext uri="{FF2B5EF4-FFF2-40B4-BE49-F238E27FC236}">
                <a16:creationId xmlns:a16="http://schemas.microsoft.com/office/drawing/2014/main" id="{088F7E43-7B6D-0128-A3B7-B5767AD8D8D2}"/>
              </a:ext>
            </a:extLst>
          </p:cNvPr>
          <p:cNvSpPr>
            <a:spLocks noGrp="1"/>
          </p:cNvSpPr>
          <p:nvPr>
            <p:ph idx="14"/>
          </p:nvPr>
        </p:nvSpPr>
        <p:spPr/>
        <p:txBody>
          <a:bodyPr/>
          <a:lstStyle/>
          <a:p>
            <a:r>
              <a:rPr lang="en-US" dirty="0"/>
              <a:t>Jim and Virginia Stowers founded the Stowers Institute for Medical Research in 1994 and opened the campus in </a:t>
            </a:r>
            <a:br>
              <a:rPr lang="en-US" dirty="0"/>
            </a:br>
            <a:r>
              <a:rPr lang="en-US" dirty="0"/>
              <a:t>November 2000.</a:t>
            </a:r>
          </a:p>
          <a:p>
            <a:r>
              <a:rPr lang="en-US" dirty="0"/>
              <a:t>The Stowers envisioned an institute that attracted the very </a:t>
            </a:r>
            <a:br>
              <a:rPr lang="en-US" dirty="0"/>
            </a:br>
            <a:r>
              <a:rPr lang="en-US" dirty="0"/>
              <a:t>best scientists, individuals who are adventurous and </a:t>
            </a:r>
            <a:br>
              <a:rPr lang="en-US" dirty="0"/>
            </a:br>
            <a:r>
              <a:rPr lang="en-US" dirty="0"/>
              <a:t>visionary with bold ideas and boundless creativity.</a:t>
            </a:r>
          </a:p>
          <a:p>
            <a:r>
              <a:rPr lang="en-US" dirty="0"/>
              <a:t>The Institute’s mission is to make a significant contribution </a:t>
            </a:r>
            <a:br>
              <a:rPr lang="en-US" dirty="0"/>
            </a:br>
            <a:r>
              <a:rPr lang="en-US" dirty="0"/>
              <a:t>to humanity through medical research by expanding our understanding of the secrets of life and by improving life’s quality through innovative approaches to the causes, </a:t>
            </a:r>
            <a:br>
              <a:rPr lang="en-US" dirty="0"/>
            </a:br>
            <a:r>
              <a:rPr lang="en-US" dirty="0"/>
              <a:t>treatment, and prevention of diseases.</a:t>
            </a:r>
          </a:p>
        </p:txBody>
      </p:sp>
      <p:pic>
        <p:nvPicPr>
          <p:cNvPr id="18" name="Picture Placeholder 17" descr="A low angle view of a building&#10;&#10;Description automatically generated with medium confidence">
            <a:extLst>
              <a:ext uri="{FF2B5EF4-FFF2-40B4-BE49-F238E27FC236}">
                <a16:creationId xmlns:a16="http://schemas.microsoft.com/office/drawing/2014/main" id="{61168E83-F0AC-4DD1-38B1-8415BF6493B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25" r="225"/>
          <a:stretch>
            <a:fillRect/>
          </a:stretch>
        </p:blipFill>
        <p:spPr/>
      </p:pic>
    </p:spTree>
    <p:extLst>
      <p:ext uri="{BB962C8B-B14F-4D97-AF65-F5344CB8AC3E}">
        <p14:creationId xmlns:p14="http://schemas.microsoft.com/office/powerpoint/2010/main" val="28646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Gradschool Dark">
      <a:dk1>
        <a:srgbClr val="0A032C"/>
      </a:dk1>
      <a:lt1>
        <a:sysClr val="window" lastClr="FFFFFF"/>
      </a:lt1>
      <a:dk2>
        <a:srgbClr val="0A032C"/>
      </a:dk2>
      <a:lt2>
        <a:srgbClr val="E7E6E6"/>
      </a:lt2>
      <a:accent1>
        <a:srgbClr val="00D281"/>
      </a:accent1>
      <a:accent2>
        <a:srgbClr val="C9EA05"/>
      </a:accent2>
      <a:accent3>
        <a:srgbClr val="19DFD4"/>
      </a:accent3>
      <a:accent4>
        <a:srgbClr val="AA882F"/>
      </a:accent4>
      <a:accent5>
        <a:srgbClr val="C2BFBF"/>
      </a:accent5>
      <a:accent6>
        <a:srgbClr val="926BFF"/>
      </a:accent6>
      <a:hlink>
        <a:srgbClr val="0563C1"/>
      </a:hlink>
      <a:folHlink>
        <a:srgbClr val="926B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wers_Grad_Template" id="{E122DAB0-85A0-4F2B-BB23-1DC07907ACC2}" vid="{60E7DB04-247F-4EC6-8AF6-30A31B1A4E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2136</TotalTime>
  <Words>1303</Words>
  <Application>Microsoft Office PowerPoint</Application>
  <PresentationFormat>Custom</PresentationFormat>
  <Paragraphs>138</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Wingdings</vt:lpstr>
      <vt:lpstr>Franklin Gothic Book</vt:lpstr>
      <vt:lpstr>Office Theme</vt:lpstr>
      <vt:lpstr>Presentation Title</vt:lpstr>
      <vt:lpstr>Presentation Title, One Line or Two</vt:lpstr>
      <vt:lpstr>Longer Titles Have a Smaller Type Size and Can Bump to Two Lines</vt:lpstr>
      <vt:lpstr>Longer Titles Have a Smaller Type Size and Can Bump to Two Lines</vt:lpstr>
      <vt:lpstr>Longer Titles Have a Smaller Type Size and Can Bump to Two Lines</vt:lpstr>
      <vt:lpstr>Presentation Title</vt:lpstr>
      <vt:lpstr>Our Founders: Jim and Virginia Stowers</vt:lpstr>
      <vt:lpstr>Our Founders: Jim and Virginia Stowers</vt:lpstr>
      <vt:lpstr>A Bold Vision and a Generous Gift</vt:lpstr>
      <vt:lpstr>Fundamental Research to Benefit All</vt:lpstr>
      <vt:lpstr>Fundamental Research to Benefit All</vt:lpstr>
      <vt:lpstr>COVID-19 Protein Structures</vt:lpstr>
      <vt:lpstr>COVID-19 Protein Structures</vt:lpstr>
      <vt:lpstr>Section title</vt:lpstr>
      <vt:lpstr>Section title</vt:lpstr>
      <vt:lpstr>Section title</vt:lpstr>
      <vt:lpstr>Section title</vt:lpstr>
      <vt:lpstr>Thank you. Questions?</vt:lpstr>
      <vt:lpstr>The Graduate School of the Stowers Institute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Newmark</dc:creator>
  <cp:lastModifiedBy>word</cp:lastModifiedBy>
  <cp:revision>60</cp:revision>
  <dcterms:created xsi:type="dcterms:W3CDTF">2022-07-26T17:04:59Z</dcterms:created>
  <dcterms:modified xsi:type="dcterms:W3CDTF">2023-08-09T10:33:25Z</dcterms:modified>
</cp:coreProperties>
</file>